
<file path=[Content_Types].xml><?xml version="1.0" encoding="utf-8"?>
<Types xmlns="http://schemas.openxmlformats.org/package/2006/content-types">
  <Default Extension="bin" ContentType="application/vnd.openxmlformats-officedocument.oleObject"/>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76" r:id="rId1"/>
  </p:sldMasterIdLst>
  <p:notesMasterIdLst>
    <p:notesMasterId r:id="rId108"/>
  </p:notesMasterIdLst>
  <p:handoutMasterIdLst>
    <p:handoutMasterId r:id="rId109"/>
  </p:handoutMasterIdLst>
  <p:sldIdLst>
    <p:sldId id="257" r:id="rId2"/>
    <p:sldId id="258" r:id="rId3"/>
    <p:sldId id="259" r:id="rId4"/>
    <p:sldId id="268" r:id="rId5"/>
    <p:sldId id="260" r:id="rId6"/>
    <p:sldId id="261" r:id="rId7"/>
    <p:sldId id="262" r:id="rId8"/>
    <p:sldId id="263" r:id="rId9"/>
    <p:sldId id="264" r:id="rId10"/>
    <p:sldId id="265" r:id="rId11"/>
    <p:sldId id="266" r:id="rId12"/>
    <p:sldId id="267" r:id="rId13"/>
    <p:sldId id="269" r:id="rId14"/>
    <p:sldId id="271" r:id="rId15"/>
    <p:sldId id="275" r:id="rId16"/>
    <p:sldId id="367" r:id="rId17"/>
    <p:sldId id="276" r:id="rId18"/>
    <p:sldId id="277" r:id="rId19"/>
    <p:sldId id="288" r:id="rId20"/>
    <p:sldId id="278" r:id="rId21"/>
    <p:sldId id="279" r:id="rId22"/>
    <p:sldId id="280" r:id="rId23"/>
    <p:sldId id="364" r:id="rId24"/>
    <p:sldId id="289" r:id="rId25"/>
    <p:sldId id="368" r:id="rId26"/>
    <p:sldId id="369" r:id="rId27"/>
    <p:sldId id="370" r:id="rId28"/>
    <p:sldId id="290" r:id="rId29"/>
    <p:sldId id="291" r:id="rId30"/>
    <p:sldId id="362" r:id="rId31"/>
    <p:sldId id="363" r:id="rId32"/>
    <p:sldId id="293" r:id="rId33"/>
    <p:sldId id="365" r:id="rId34"/>
    <p:sldId id="296" r:id="rId35"/>
    <p:sldId id="297" r:id="rId36"/>
    <p:sldId id="298" r:id="rId37"/>
    <p:sldId id="366" r:id="rId38"/>
    <p:sldId id="299" r:id="rId39"/>
    <p:sldId id="281" r:id="rId40"/>
    <p:sldId id="282" r:id="rId41"/>
    <p:sldId id="300" r:id="rId42"/>
    <p:sldId id="301" r:id="rId43"/>
    <p:sldId id="283" r:id="rId44"/>
    <p:sldId id="284" r:id="rId45"/>
    <p:sldId id="285" r:id="rId46"/>
    <p:sldId id="270" r:id="rId47"/>
    <p:sldId id="286" r:id="rId48"/>
    <p:sldId id="272" r:id="rId49"/>
    <p:sldId id="372" r:id="rId50"/>
    <p:sldId id="303" r:id="rId51"/>
    <p:sldId id="305" r:id="rId52"/>
    <p:sldId id="306" r:id="rId53"/>
    <p:sldId id="308" r:id="rId54"/>
    <p:sldId id="310" r:id="rId55"/>
    <p:sldId id="311" r:id="rId56"/>
    <p:sldId id="312" r:id="rId57"/>
    <p:sldId id="313" r:id="rId58"/>
    <p:sldId id="317" r:id="rId59"/>
    <p:sldId id="318" r:id="rId60"/>
    <p:sldId id="331" r:id="rId61"/>
    <p:sldId id="314" r:id="rId62"/>
    <p:sldId id="316" r:id="rId63"/>
    <p:sldId id="320" r:id="rId64"/>
    <p:sldId id="321" r:id="rId65"/>
    <p:sldId id="322" r:id="rId66"/>
    <p:sldId id="323" r:id="rId67"/>
    <p:sldId id="324" r:id="rId68"/>
    <p:sldId id="325" r:id="rId69"/>
    <p:sldId id="337" r:id="rId70"/>
    <p:sldId id="326" r:id="rId71"/>
    <p:sldId id="327" r:id="rId72"/>
    <p:sldId id="373" r:id="rId73"/>
    <p:sldId id="328" r:id="rId74"/>
    <p:sldId id="329" r:id="rId75"/>
    <p:sldId id="332" r:id="rId76"/>
    <p:sldId id="334" r:id="rId77"/>
    <p:sldId id="335" r:id="rId78"/>
    <p:sldId id="336" r:id="rId79"/>
    <p:sldId id="338" r:id="rId80"/>
    <p:sldId id="339" r:id="rId81"/>
    <p:sldId id="341" r:id="rId82"/>
    <p:sldId id="380" r:id="rId83"/>
    <p:sldId id="342" r:id="rId84"/>
    <p:sldId id="343" r:id="rId85"/>
    <p:sldId id="381" r:id="rId86"/>
    <p:sldId id="374" r:id="rId87"/>
    <p:sldId id="375" r:id="rId88"/>
    <p:sldId id="345" r:id="rId89"/>
    <p:sldId id="347" r:id="rId90"/>
    <p:sldId id="353" r:id="rId91"/>
    <p:sldId id="348" r:id="rId92"/>
    <p:sldId id="349" r:id="rId93"/>
    <p:sldId id="350" r:id="rId94"/>
    <p:sldId id="351" r:id="rId95"/>
    <p:sldId id="352" r:id="rId96"/>
    <p:sldId id="354" r:id="rId97"/>
    <p:sldId id="355" r:id="rId98"/>
    <p:sldId id="356" r:id="rId99"/>
    <p:sldId id="359" r:id="rId100"/>
    <p:sldId id="357" r:id="rId101"/>
    <p:sldId id="358" r:id="rId102"/>
    <p:sldId id="360" r:id="rId103"/>
    <p:sldId id="376" r:id="rId104"/>
    <p:sldId id="377" r:id="rId105"/>
    <p:sldId id="378" r:id="rId106"/>
    <p:sldId id="379" r:id="rId10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89724" autoAdjust="0"/>
  </p:normalViewPr>
  <p:slideViewPr>
    <p:cSldViewPr>
      <p:cViewPr varScale="1">
        <p:scale>
          <a:sx n="88" d="100"/>
          <a:sy n="88" d="100"/>
        </p:scale>
        <p:origin x="684" y="56"/>
      </p:cViewPr>
      <p:guideLst>
        <p:guide orient="horz" pos="1620"/>
        <p:guide pos="2880"/>
      </p:guideLst>
    </p:cSldViewPr>
  </p:slideViewPr>
  <p:outlineViewPr>
    <p:cViewPr>
      <p:scale>
        <a:sx n="33" d="100"/>
        <a:sy n="33" d="100"/>
      </p:scale>
      <p:origin x="0" y="-31958"/>
    </p:cViewPr>
  </p:outlineViewPr>
  <p:notesTextViewPr>
    <p:cViewPr>
      <p:scale>
        <a:sx n="100" d="100"/>
        <a:sy n="100" d="100"/>
      </p:scale>
      <p:origin x="0" y="0"/>
    </p:cViewPr>
  </p:notesTextViewPr>
  <p:sorterViewPr>
    <p:cViewPr>
      <p:scale>
        <a:sx n="100" d="100"/>
        <a:sy n="100" d="100"/>
      </p:scale>
      <p:origin x="0" y="-9720"/>
    </p:cViewPr>
  </p:sorterViewPr>
  <p:notesViewPr>
    <p:cSldViewPr>
      <p:cViewPr varScale="1">
        <p:scale>
          <a:sx n="66" d="100"/>
          <a:sy n="66" d="100"/>
        </p:scale>
        <p:origin x="3134" y="43"/>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handoutMaster" Target="handoutMasters/handout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diagrams/_rels/data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jpeg"/></Relationships>
</file>

<file path=ppt/diagrams/_rels/drawing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jpe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00150F-C07E-46D3-B339-0EF25694AE1D}" type="doc">
      <dgm:prSet loTypeId="urn:microsoft.com/office/officeart/2005/8/layout/pyramid2" loCatId="pyramid" qsTypeId="urn:microsoft.com/office/officeart/2005/8/quickstyle/3d3" qsCatId="3D" csTypeId="urn:microsoft.com/office/officeart/2005/8/colors/accent0_3" csCatId="mainScheme" phldr="1"/>
      <dgm:spPr/>
    </dgm:pt>
    <dgm:pt modelId="{DEEBAC13-A371-4E96-B063-0D064ED1A7BD}">
      <dgm:prSet phldrT="[Text]"/>
      <dgm:spPr/>
      <dgm:t>
        <a:bodyPr/>
        <a:lstStyle/>
        <a:p>
          <a:r>
            <a:rPr lang="en-US" dirty="0"/>
            <a:t>Primordial prevention</a:t>
          </a:r>
        </a:p>
      </dgm:t>
    </dgm:pt>
    <dgm:pt modelId="{9FCB2AB1-3B8E-4117-BCE3-4ED5B2996FA2}" type="parTrans" cxnId="{7A0C46FF-3CF6-401B-974B-BFB8FAD9B134}">
      <dgm:prSet/>
      <dgm:spPr/>
      <dgm:t>
        <a:bodyPr/>
        <a:lstStyle/>
        <a:p>
          <a:endParaRPr lang="en-US"/>
        </a:p>
      </dgm:t>
    </dgm:pt>
    <dgm:pt modelId="{2516A605-8176-49D5-BA7D-066A67CF9F38}" type="sibTrans" cxnId="{7A0C46FF-3CF6-401B-974B-BFB8FAD9B134}">
      <dgm:prSet/>
      <dgm:spPr/>
      <dgm:t>
        <a:bodyPr/>
        <a:lstStyle/>
        <a:p>
          <a:endParaRPr lang="en-US"/>
        </a:p>
      </dgm:t>
    </dgm:pt>
    <dgm:pt modelId="{90191AEC-E24E-4F3E-A505-669A32F1B7E6}">
      <dgm:prSet phldrT="[Text]"/>
      <dgm:spPr/>
      <dgm:t>
        <a:bodyPr/>
        <a:lstStyle/>
        <a:p>
          <a:r>
            <a:rPr lang="en-US" dirty="0"/>
            <a:t>Primary prevention</a:t>
          </a:r>
        </a:p>
      </dgm:t>
    </dgm:pt>
    <dgm:pt modelId="{C05A1B59-66DB-4246-BDCF-566EEA52FDB2}" type="parTrans" cxnId="{E98C6028-184A-4763-94FF-F016C643CC55}">
      <dgm:prSet/>
      <dgm:spPr/>
      <dgm:t>
        <a:bodyPr/>
        <a:lstStyle/>
        <a:p>
          <a:endParaRPr lang="en-US"/>
        </a:p>
      </dgm:t>
    </dgm:pt>
    <dgm:pt modelId="{16584C5B-0A46-4DB9-A8E8-376A226EAFA1}" type="sibTrans" cxnId="{E98C6028-184A-4763-94FF-F016C643CC55}">
      <dgm:prSet/>
      <dgm:spPr/>
      <dgm:t>
        <a:bodyPr/>
        <a:lstStyle/>
        <a:p>
          <a:endParaRPr lang="en-US"/>
        </a:p>
      </dgm:t>
    </dgm:pt>
    <dgm:pt modelId="{16C2091A-E1CC-4BC0-BC19-9F48E6C99940}">
      <dgm:prSet phldrT="[Text]"/>
      <dgm:spPr/>
      <dgm:t>
        <a:bodyPr/>
        <a:lstStyle/>
        <a:p>
          <a:r>
            <a:rPr lang="en-US" dirty="0"/>
            <a:t>Secondary prevention</a:t>
          </a:r>
        </a:p>
      </dgm:t>
    </dgm:pt>
    <dgm:pt modelId="{A2FFA1B5-2A39-4F8D-A3EE-CE270770C6F2}" type="parTrans" cxnId="{A113098E-A987-407F-B285-C3C2DC84AE80}">
      <dgm:prSet/>
      <dgm:spPr/>
      <dgm:t>
        <a:bodyPr/>
        <a:lstStyle/>
        <a:p>
          <a:endParaRPr lang="en-US"/>
        </a:p>
      </dgm:t>
    </dgm:pt>
    <dgm:pt modelId="{E04ABBF4-37B3-44A5-A154-39315B2AEA66}" type="sibTrans" cxnId="{A113098E-A987-407F-B285-C3C2DC84AE80}">
      <dgm:prSet/>
      <dgm:spPr/>
      <dgm:t>
        <a:bodyPr/>
        <a:lstStyle/>
        <a:p>
          <a:endParaRPr lang="en-US"/>
        </a:p>
      </dgm:t>
    </dgm:pt>
    <dgm:pt modelId="{90B98FA1-B3F9-4ABD-8CBA-7C378BD6B27A}">
      <dgm:prSet/>
      <dgm:spPr/>
      <dgm:t>
        <a:bodyPr/>
        <a:lstStyle/>
        <a:p>
          <a:r>
            <a:rPr lang="en-US" dirty="0"/>
            <a:t>Tertiary prevention</a:t>
          </a:r>
        </a:p>
      </dgm:t>
    </dgm:pt>
    <dgm:pt modelId="{FBF5F52F-09B0-4856-8D04-25E1516FA9E7}" type="parTrans" cxnId="{4334A13D-F03C-4F45-800D-F268075CA33F}">
      <dgm:prSet/>
      <dgm:spPr/>
      <dgm:t>
        <a:bodyPr/>
        <a:lstStyle/>
        <a:p>
          <a:endParaRPr lang="en-US"/>
        </a:p>
      </dgm:t>
    </dgm:pt>
    <dgm:pt modelId="{D75B5BBB-E362-4C02-888B-B84A08C7DDEF}" type="sibTrans" cxnId="{4334A13D-F03C-4F45-800D-F268075CA33F}">
      <dgm:prSet/>
      <dgm:spPr/>
      <dgm:t>
        <a:bodyPr/>
        <a:lstStyle/>
        <a:p>
          <a:endParaRPr lang="en-US"/>
        </a:p>
      </dgm:t>
    </dgm:pt>
    <dgm:pt modelId="{AE3B8E2F-5FE1-4A22-A5F9-CEA3342566A0}" type="pres">
      <dgm:prSet presAssocID="{9900150F-C07E-46D3-B339-0EF25694AE1D}" presName="compositeShape" presStyleCnt="0">
        <dgm:presLayoutVars>
          <dgm:dir/>
          <dgm:resizeHandles/>
        </dgm:presLayoutVars>
      </dgm:prSet>
      <dgm:spPr/>
    </dgm:pt>
    <dgm:pt modelId="{F35148FE-8587-42CD-8F0C-E864640B076E}" type="pres">
      <dgm:prSet presAssocID="{9900150F-C07E-46D3-B339-0EF25694AE1D}" presName="pyramid" presStyleLbl="node1" presStyleIdx="0" presStyleCnt="1" custLinFactNeighborX="-2500" custLinFactNeighborY="-625"/>
      <dgm:spPr/>
    </dgm:pt>
    <dgm:pt modelId="{2F574E34-86E5-4508-90D8-7F7AB1EF0B88}" type="pres">
      <dgm:prSet presAssocID="{9900150F-C07E-46D3-B339-0EF25694AE1D}" presName="theList" presStyleCnt="0"/>
      <dgm:spPr/>
    </dgm:pt>
    <dgm:pt modelId="{0F02D8C4-B322-43CC-969F-39F5D1590373}" type="pres">
      <dgm:prSet presAssocID="{DEEBAC13-A371-4E96-B063-0D064ED1A7BD}" presName="aNode" presStyleLbl="fgAcc1" presStyleIdx="0" presStyleCnt="4">
        <dgm:presLayoutVars>
          <dgm:bulletEnabled val="1"/>
        </dgm:presLayoutVars>
      </dgm:prSet>
      <dgm:spPr/>
    </dgm:pt>
    <dgm:pt modelId="{37F2B511-CC8D-4E0D-9A9E-CB9EECF629E4}" type="pres">
      <dgm:prSet presAssocID="{DEEBAC13-A371-4E96-B063-0D064ED1A7BD}" presName="aSpace" presStyleCnt="0"/>
      <dgm:spPr/>
    </dgm:pt>
    <dgm:pt modelId="{0A69D5CA-4BFE-4847-B543-DAAAE2D0EBEC}" type="pres">
      <dgm:prSet presAssocID="{90191AEC-E24E-4F3E-A505-669A32F1B7E6}" presName="aNode" presStyleLbl="fgAcc1" presStyleIdx="1" presStyleCnt="4">
        <dgm:presLayoutVars>
          <dgm:bulletEnabled val="1"/>
        </dgm:presLayoutVars>
      </dgm:prSet>
      <dgm:spPr/>
    </dgm:pt>
    <dgm:pt modelId="{A34F7191-28E2-4AA3-9D27-12A885894C7F}" type="pres">
      <dgm:prSet presAssocID="{90191AEC-E24E-4F3E-A505-669A32F1B7E6}" presName="aSpace" presStyleCnt="0"/>
      <dgm:spPr/>
    </dgm:pt>
    <dgm:pt modelId="{DA76E717-AB97-472E-A7AD-A60C081063C5}" type="pres">
      <dgm:prSet presAssocID="{16C2091A-E1CC-4BC0-BC19-9F48E6C99940}" presName="aNode" presStyleLbl="fgAcc1" presStyleIdx="2" presStyleCnt="4">
        <dgm:presLayoutVars>
          <dgm:bulletEnabled val="1"/>
        </dgm:presLayoutVars>
      </dgm:prSet>
      <dgm:spPr/>
    </dgm:pt>
    <dgm:pt modelId="{104244DC-4FF5-42EB-8936-E4F33296536A}" type="pres">
      <dgm:prSet presAssocID="{16C2091A-E1CC-4BC0-BC19-9F48E6C99940}" presName="aSpace" presStyleCnt="0"/>
      <dgm:spPr/>
    </dgm:pt>
    <dgm:pt modelId="{07033829-F2B7-48C5-B107-5A6757116459}" type="pres">
      <dgm:prSet presAssocID="{90B98FA1-B3F9-4ABD-8CBA-7C378BD6B27A}" presName="aNode" presStyleLbl="fgAcc1" presStyleIdx="3" presStyleCnt="4">
        <dgm:presLayoutVars>
          <dgm:bulletEnabled val="1"/>
        </dgm:presLayoutVars>
      </dgm:prSet>
      <dgm:spPr/>
    </dgm:pt>
    <dgm:pt modelId="{8919C244-DC1E-4A08-B0CC-4F4C0F97AF68}" type="pres">
      <dgm:prSet presAssocID="{90B98FA1-B3F9-4ABD-8CBA-7C378BD6B27A}" presName="aSpace" presStyleCnt="0"/>
      <dgm:spPr/>
    </dgm:pt>
  </dgm:ptLst>
  <dgm:cxnLst>
    <dgm:cxn modelId="{D7CCAC13-E0CE-443C-A545-8F426C713780}" type="presOf" srcId="{DEEBAC13-A371-4E96-B063-0D064ED1A7BD}" destId="{0F02D8C4-B322-43CC-969F-39F5D1590373}" srcOrd="0" destOrd="0" presId="urn:microsoft.com/office/officeart/2005/8/layout/pyramid2"/>
    <dgm:cxn modelId="{E98C6028-184A-4763-94FF-F016C643CC55}" srcId="{9900150F-C07E-46D3-B339-0EF25694AE1D}" destId="{90191AEC-E24E-4F3E-A505-669A32F1B7E6}" srcOrd="1" destOrd="0" parTransId="{C05A1B59-66DB-4246-BDCF-566EEA52FDB2}" sibTransId="{16584C5B-0A46-4DB9-A8E8-376A226EAFA1}"/>
    <dgm:cxn modelId="{4334A13D-F03C-4F45-800D-F268075CA33F}" srcId="{9900150F-C07E-46D3-B339-0EF25694AE1D}" destId="{90B98FA1-B3F9-4ABD-8CBA-7C378BD6B27A}" srcOrd="3" destOrd="0" parTransId="{FBF5F52F-09B0-4856-8D04-25E1516FA9E7}" sibTransId="{D75B5BBB-E362-4C02-888B-B84A08C7DDEF}"/>
    <dgm:cxn modelId="{4D411965-1402-46EF-AAE2-3E04EA239CED}" type="presOf" srcId="{90191AEC-E24E-4F3E-A505-669A32F1B7E6}" destId="{0A69D5CA-4BFE-4847-B543-DAAAE2D0EBEC}" srcOrd="0" destOrd="0" presId="urn:microsoft.com/office/officeart/2005/8/layout/pyramid2"/>
    <dgm:cxn modelId="{2FF8D174-D474-42E6-82BD-09CCA8CECF29}" type="presOf" srcId="{9900150F-C07E-46D3-B339-0EF25694AE1D}" destId="{AE3B8E2F-5FE1-4A22-A5F9-CEA3342566A0}" srcOrd="0" destOrd="0" presId="urn:microsoft.com/office/officeart/2005/8/layout/pyramid2"/>
    <dgm:cxn modelId="{A113098E-A987-407F-B285-C3C2DC84AE80}" srcId="{9900150F-C07E-46D3-B339-0EF25694AE1D}" destId="{16C2091A-E1CC-4BC0-BC19-9F48E6C99940}" srcOrd="2" destOrd="0" parTransId="{A2FFA1B5-2A39-4F8D-A3EE-CE270770C6F2}" sibTransId="{E04ABBF4-37B3-44A5-A154-39315B2AEA66}"/>
    <dgm:cxn modelId="{6C7ABD92-C656-4AE2-81B0-CD5CECD8673A}" type="presOf" srcId="{90B98FA1-B3F9-4ABD-8CBA-7C378BD6B27A}" destId="{07033829-F2B7-48C5-B107-5A6757116459}" srcOrd="0" destOrd="0" presId="urn:microsoft.com/office/officeart/2005/8/layout/pyramid2"/>
    <dgm:cxn modelId="{CE6B80AB-1437-489B-8E7B-56BD5F14C004}" type="presOf" srcId="{16C2091A-E1CC-4BC0-BC19-9F48E6C99940}" destId="{DA76E717-AB97-472E-A7AD-A60C081063C5}" srcOrd="0" destOrd="0" presId="urn:microsoft.com/office/officeart/2005/8/layout/pyramid2"/>
    <dgm:cxn modelId="{7A0C46FF-3CF6-401B-974B-BFB8FAD9B134}" srcId="{9900150F-C07E-46D3-B339-0EF25694AE1D}" destId="{DEEBAC13-A371-4E96-B063-0D064ED1A7BD}" srcOrd="0" destOrd="0" parTransId="{9FCB2AB1-3B8E-4117-BCE3-4ED5B2996FA2}" sibTransId="{2516A605-8176-49D5-BA7D-066A67CF9F38}"/>
    <dgm:cxn modelId="{44C0F3CD-A63D-4096-9D99-FE0AFAD8EF4A}" type="presParOf" srcId="{AE3B8E2F-5FE1-4A22-A5F9-CEA3342566A0}" destId="{F35148FE-8587-42CD-8F0C-E864640B076E}" srcOrd="0" destOrd="0" presId="urn:microsoft.com/office/officeart/2005/8/layout/pyramid2"/>
    <dgm:cxn modelId="{37851D40-57A9-406F-999F-B5CED3DAF757}" type="presParOf" srcId="{AE3B8E2F-5FE1-4A22-A5F9-CEA3342566A0}" destId="{2F574E34-86E5-4508-90D8-7F7AB1EF0B88}" srcOrd="1" destOrd="0" presId="urn:microsoft.com/office/officeart/2005/8/layout/pyramid2"/>
    <dgm:cxn modelId="{A6DDA6DC-A390-40BC-B2F4-C8C5EBA75D61}" type="presParOf" srcId="{2F574E34-86E5-4508-90D8-7F7AB1EF0B88}" destId="{0F02D8C4-B322-43CC-969F-39F5D1590373}" srcOrd="0" destOrd="0" presId="urn:microsoft.com/office/officeart/2005/8/layout/pyramid2"/>
    <dgm:cxn modelId="{5C61FC8B-51C1-429B-B85D-EAB4443D828E}" type="presParOf" srcId="{2F574E34-86E5-4508-90D8-7F7AB1EF0B88}" destId="{37F2B511-CC8D-4E0D-9A9E-CB9EECF629E4}" srcOrd="1" destOrd="0" presId="urn:microsoft.com/office/officeart/2005/8/layout/pyramid2"/>
    <dgm:cxn modelId="{7060A36F-105B-4A86-9B9C-0D247D2610BE}" type="presParOf" srcId="{2F574E34-86E5-4508-90D8-7F7AB1EF0B88}" destId="{0A69D5CA-4BFE-4847-B543-DAAAE2D0EBEC}" srcOrd="2" destOrd="0" presId="urn:microsoft.com/office/officeart/2005/8/layout/pyramid2"/>
    <dgm:cxn modelId="{3A87E206-0C10-45FC-82A6-0AAEFBB76072}" type="presParOf" srcId="{2F574E34-86E5-4508-90D8-7F7AB1EF0B88}" destId="{A34F7191-28E2-4AA3-9D27-12A885894C7F}" srcOrd="3" destOrd="0" presId="urn:microsoft.com/office/officeart/2005/8/layout/pyramid2"/>
    <dgm:cxn modelId="{AFEF2274-A77A-46BB-B86D-9B8F4040E3C3}" type="presParOf" srcId="{2F574E34-86E5-4508-90D8-7F7AB1EF0B88}" destId="{DA76E717-AB97-472E-A7AD-A60C081063C5}" srcOrd="4" destOrd="0" presId="urn:microsoft.com/office/officeart/2005/8/layout/pyramid2"/>
    <dgm:cxn modelId="{0D3BAEA0-D5D1-4875-AF28-18890AED4A09}" type="presParOf" srcId="{2F574E34-86E5-4508-90D8-7F7AB1EF0B88}" destId="{104244DC-4FF5-42EB-8936-E4F33296536A}" srcOrd="5" destOrd="0" presId="urn:microsoft.com/office/officeart/2005/8/layout/pyramid2"/>
    <dgm:cxn modelId="{A9FD3765-B640-40C4-A6EE-17888A97693D}" type="presParOf" srcId="{2F574E34-86E5-4508-90D8-7F7AB1EF0B88}" destId="{07033829-F2B7-48C5-B107-5A6757116459}" srcOrd="6" destOrd="0" presId="urn:microsoft.com/office/officeart/2005/8/layout/pyramid2"/>
    <dgm:cxn modelId="{FFA00E93-9766-43C1-8BB8-EC012167E10D}" type="presParOf" srcId="{2F574E34-86E5-4508-90D8-7F7AB1EF0B88}" destId="{8919C244-DC1E-4A08-B0CC-4F4C0F97AF68}" srcOrd="7"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42FFB8A-DD92-4067-81B9-28ECCF7EA0B1}" type="doc">
      <dgm:prSet loTypeId="urn:microsoft.com/office/officeart/2005/8/layout/hList6" loCatId="list" qsTypeId="urn:microsoft.com/office/officeart/2005/8/quickstyle/simple2" qsCatId="simple" csTypeId="urn:microsoft.com/office/officeart/2005/8/colors/colorful3" csCatId="colorful" phldr="1"/>
      <dgm:spPr/>
      <dgm:t>
        <a:bodyPr/>
        <a:lstStyle/>
        <a:p>
          <a:endParaRPr lang="en-US"/>
        </a:p>
      </dgm:t>
    </dgm:pt>
    <dgm:pt modelId="{C0F6329D-7321-43A4-A774-4CA91BB6470B}">
      <dgm:prSet phldrT="[Text]" custT="1"/>
      <dgm:spPr/>
      <dgm:t>
        <a:bodyPr/>
        <a:lstStyle/>
        <a:p>
          <a:r>
            <a:rPr lang="en-US" sz="1800" b="1" i="1" u="sng" dirty="0"/>
            <a:t>Sodium fluoride</a:t>
          </a:r>
        </a:p>
      </dgm:t>
    </dgm:pt>
    <dgm:pt modelId="{9F8F3022-B689-4A97-B3B6-4CCA23E5A2E9}" type="parTrans" cxnId="{A96A38A3-2E0E-4726-8584-B7EB4B1233F2}">
      <dgm:prSet/>
      <dgm:spPr/>
      <dgm:t>
        <a:bodyPr/>
        <a:lstStyle/>
        <a:p>
          <a:endParaRPr lang="en-US"/>
        </a:p>
      </dgm:t>
    </dgm:pt>
    <dgm:pt modelId="{4E868D4A-0138-4718-B3CA-C0FF1A275B18}" type="sibTrans" cxnId="{A96A38A3-2E0E-4726-8584-B7EB4B1233F2}">
      <dgm:prSet/>
      <dgm:spPr/>
      <dgm:t>
        <a:bodyPr/>
        <a:lstStyle/>
        <a:p>
          <a:endParaRPr lang="en-US"/>
        </a:p>
      </dgm:t>
    </dgm:pt>
    <dgm:pt modelId="{FA864941-70B7-46E6-8051-471456319EF4}">
      <dgm:prSet phldrT="[Text]" custT="1"/>
      <dgm:spPr/>
      <dgm:t>
        <a:bodyPr/>
        <a:lstStyle/>
        <a:p>
          <a:r>
            <a:rPr lang="en-US" sz="1400" dirty="0" err="1"/>
            <a:t>NAFconcenetration</a:t>
          </a:r>
          <a:r>
            <a:rPr lang="en-US" sz="1400" dirty="0"/>
            <a:t> 0.188-0.254%</a:t>
          </a:r>
        </a:p>
      </dgm:t>
    </dgm:pt>
    <dgm:pt modelId="{2F913AB4-5D95-48B6-8C95-D430F798610F}" type="parTrans" cxnId="{F9DC0508-AB30-4506-A181-E39D7FA5B52F}">
      <dgm:prSet/>
      <dgm:spPr/>
      <dgm:t>
        <a:bodyPr/>
        <a:lstStyle/>
        <a:p>
          <a:endParaRPr lang="en-US"/>
        </a:p>
      </dgm:t>
    </dgm:pt>
    <dgm:pt modelId="{9D64D637-1FC4-43A1-BF9A-D714D0B5F911}" type="sibTrans" cxnId="{F9DC0508-AB30-4506-A181-E39D7FA5B52F}">
      <dgm:prSet/>
      <dgm:spPr/>
      <dgm:t>
        <a:bodyPr/>
        <a:lstStyle/>
        <a:p>
          <a:endParaRPr lang="en-US"/>
        </a:p>
      </dgm:t>
    </dgm:pt>
    <dgm:pt modelId="{DEFDC31B-9E74-4A55-A731-965B89393CC8}">
      <dgm:prSet phldrT="[Text]" custT="1"/>
      <dgm:spPr/>
      <dgm:t>
        <a:bodyPr/>
        <a:lstStyle/>
        <a:p>
          <a:r>
            <a:rPr lang="en-US" sz="1600" b="1" i="1" u="sng" dirty="0"/>
            <a:t>Stannous fluoride</a:t>
          </a:r>
        </a:p>
      </dgm:t>
    </dgm:pt>
    <dgm:pt modelId="{C3064652-2B36-463A-B22D-F78885AA32A2}" type="parTrans" cxnId="{876CBB3A-4B65-48C0-9147-496EDCF115FE}">
      <dgm:prSet/>
      <dgm:spPr/>
      <dgm:t>
        <a:bodyPr/>
        <a:lstStyle/>
        <a:p>
          <a:endParaRPr lang="en-US"/>
        </a:p>
      </dgm:t>
    </dgm:pt>
    <dgm:pt modelId="{8FA4F087-12BB-4250-A909-6B404B50D096}" type="sibTrans" cxnId="{876CBB3A-4B65-48C0-9147-496EDCF115FE}">
      <dgm:prSet/>
      <dgm:spPr/>
      <dgm:t>
        <a:bodyPr/>
        <a:lstStyle/>
        <a:p>
          <a:endParaRPr lang="en-US"/>
        </a:p>
      </dgm:t>
    </dgm:pt>
    <dgm:pt modelId="{6EBC4B32-AD55-420D-8A69-CA8E79CBBB8D}">
      <dgm:prSet phldrT="[Text]" custT="1"/>
      <dgm:spPr/>
      <dgm:t>
        <a:bodyPr/>
        <a:lstStyle/>
        <a:p>
          <a:r>
            <a:rPr lang="en-US" sz="1600" dirty="0"/>
            <a:t>Its first </a:t>
          </a:r>
          <a:r>
            <a:rPr lang="en-US" sz="1600" dirty="0" err="1"/>
            <a:t>intoduced</a:t>
          </a:r>
          <a:r>
            <a:rPr lang="en-US" sz="1600" dirty="0"/>
            <a:t> by </a:t>
          </a:r>
          <a:r>
            <a:rPr lang="en-US" sz="1600" dirty="0" err="1"/>
            <a:t>muhler</a:t>
          </a:r>
          <a:r>
            <a:rPr lang="en-US" sz="1600" dirty="0"/>
            <a:t> 1954</a:t>
          </a:r>
        </a:p>
      </dgm:t>
    </dgm:pt>
    <dgm:pt modelId="{57EC0B0D-FC98-406F-A315-FD61E67055E9}" type="parTrans" cxnId="{988858D5-97BC-4517-9C0B-36131FCA1A23}">
      <dgm:prSet/>
      <dgm:spPr/>
      <dgm:t>
        <a:bodyPr/>
        <a:lstStyle/>
        <a:p>
          <a:endParaRPr lang="en-US"/>
        </a:p>
      </dgm:t>
    </dgm:pt>
    <dgm:pt modelId="{FC9426AC-103D-4574-87FD-FE0C55FD0674}" type="sibTrans" cxnId="{988858D5-97BC-4517-9C0B-36131FCA1A23}">
      <dgm:prSet/>
      <dgm:spPr/>
      <dgm:t>
        <a:bodyPr/>
        <a:lstStyle/>
        <a:p>
          <a:endParaRPr lang="en-US"/>
        </a:p>
      </dgm:t>
    </dgm:pt>
    <dgm:pt modelId="{8EA2D34F-7B78-4B3F-805E-CD6353F269AF}">
      <dgm:prSet phldrT="[Text]"/>
      <dgm:spPr/>
      <dgm:t>
        <a:bodyPr/>
        <a:lstStyle/>
        <a:p>
          <a:r>
            <a:rPr lang="en-US" sz="1000" dirty="0"/>
            <a:t>                                                        </a:t>
          </a:r>
        </a:p>
      </dgm:t>
    </dgm:pt>
    <dgm:pt modelId="{1C4F5AA9-7AE4-433B-9D89-B8084EA43DF1}" type="parTrans" cxnId="{0477C856-9D71-47A1-94F1-BE08E3F620A9}">
      <dgm:prSet/>
      <dgm:spPr/>
      <dgm:t>
        <a:bodyPr/>
        <a:lstStyle/>
        <a:p>
          <a:endParaRPr lang="en-US"/>
        </a:p>
      </dgm:t>
    </dgm:pt>
    <dgm:pt modelId="{1CECD5C0-0DB2-4760-9863-F1029E830CE4}" type="sibTrans" cxnId="{0477C856-9D71-47A1-94F1-BE08E3F620A9}">
      <dgm:prSet/>
      <dgm:spPr/>
      <dgm:t>
        <a:bodyPr/>
        <a:lstStyle/>
        <a:p>
          <a:endParaRPr lang="en-US"/>
        </a:p>
      </dgm:t>
    </dgm:pt>
    <dgm:pt modelId="{3F95AF2C-8BAD-4052-AFA5-FFBF83A316C3}">
      <dgm:prSet phldrT="[Text]" custT="1"/>
      <dgm:spPr/>
      <dgm:t>
        <a:bodyPr/>
        <a:lstStyle/>
        <a:p>
          <a:r>
            <a:rPr lang="en-US" sz="1600" b="1" i="1" u="sng" dirty="0" err="1"/>
            <a:t>Monofluorophosphate</a:t>
          </a:r>
          <a:endParaRPr lang="en-US" sz="1600" b="1" i="1" u="sng" dirty="0"/>
        </a:p>
      </dgm:t>
    </dgm:pt>
    <dgm:pt modelId="{C9D6BE64-5A70-4712-8159-104ED57EA49C}" type="parTrans" cxnId="{EC3F0CAE-CC80-4D8D-B800-7311F71C9AD3}">
      <dgm:prSet/>
      <dgm:spPr/>
      <dgm:t>
        <a:bodyPr/>
        <a:lstStyle/>
        <a:p>
          <a:endParaRPr lang="en-US"/>
        </a:p>
      </dgm:t>
    </dgm:pt>
    <dgm:pt modelId="{62877179-3BAA-422C-A62B-0C1F9DCE0427}" type="sibTrans" cxnId="{EC3F0CAE-CC80-4D8D-B800-7311F71C9AD3}">
      <dgm:prSet/>
      <dgm:spPr/>
      <dgm:t>
        <a:bodyPr/>
        <a:lstStyle/>
        <a:p>
          <a:endParaRPr lang="en-US"/>
        </a:p>
      </dgm:t>
    </dgm:pt>
    <dgm:pt modelId="{8AC3A6D0-6555-4467-80F4-90F0084627FF}">
      <dgm:prSet phldrT="[Text]" custT="1"/>
      <dgm:spPr/>
      <dgm:t>
        <a:bodyPr/>
        <a:lstStyle/>
        <a:p>
          <a:r>
            <a:rPr lang="en-US" sz="1400" dirty="0" err="1"/>
            <a:t>Intoduced</a:t>
          </a:r>
          <a:r>
            <a:rPr lang="en-US" sz="1400" dirty="0"/>
            <a:t> 1981</a:t>
          </a:r>
        </a:p>
      </dgm:t>
    </dgm:pt>
    <dgm:pt modelId="{4DCD17AF-47A8-4261-B0E5-BAC5E54BB361}" type="parTrans" cxnId="{29FA7101-ACA0-4F91-8244-2B4F08C3C0A1}">
      <dgm:prSet/>
      <dgm:spPr/>
      <dgm:t>
        <a:bodyPr/>
        <a:lstStyle/>
        <a:p>
          <a:endParaRPr lang="en-US"/>
        </a:p>
      </dgm:t>
    </dgm:pt>
    <dgm:pt modelId="{6FEA1504-73C0-4473-A531-2A7647544F1B}" type="sibTrans" cxnId="{29FA7101-ACA0-4F91-8244-2B4F08C3C0A1}">
      <dgm:prSet/>
      <dgm:spPr/>
      <dgm:t>
        <a:bodyPr/>
        <a:lstStyle/>
        <a:p>
          <a:endParaRPr lang="en-US"/>
        </a:p>
      </dgm:t>
    </dgm:pt>
    <dgm:pt modelId="{7832A372-681A-46CF-A7BD-46C92100E0CF}">
      <dgm:prSet phldrT="[Text]" custT="1"/>
      <dgm:spPr/>
      <dgm:t>
        <a:bodyPr/>
        <a:lstStyle/>
        <a:p>
          <a:r>
            <a:rPr lang="en-US" sz="1400" dirty="0"/>
            <a:t>Available fluoride concentration 650ppm</a:t>
          </a:r>
        </a:p>
      </dgm:t>
    </dgm:pt>
    <dgm:pt modelId="{D4B0EFA1-7DCD-4D72-AF15-D1B465264177}" type="parTrans" cxnId="{1ADDB98D-5488-479C-9E8C-3DF65347ED98}">
      <dgm:prSet/>
      <dgm:spPr/>
      <dgm:t>
        <a:bodyPr/>
        <a:lstStyle/>
        <a:p>
          <a:endParaRPr lang="en-US"/>
        </a:p>
      </dgm:t>
    </dgm:pt>
    <dgm:pt modelId="{8C4C64E6-D3E8-4D2A-90C2-42EFF33DDE57}" type="sibTrans" cxnId="{1ADDB98D-5488-479C-9E8C-3DF65347ED98}">
      <dgm:prSet/>
      <dgm:spPr/>
      <dgm:t>
        <a:bodyPr/>
        <a:lstStyle/>
        <a:p>
          <a:endParaRPr lang="en-US"/>
        </a:p>
      </dgm:t>
    </dgm:pt>
    <dgm:pt modelId="{0C01DFFC-9D82-45F0-9D0B-7EF1740F9638}">
      <dgm:prSet phldrT="[Text]" custT="1"/>
      <dgm:spPr/>
      <dgm:t>
        <a:bodyPr/>
        <a:lstStyle/>
        <a:p>
          <a:r>
            <a:rPr lang="en-US" sz="1400" dirty="0"/>
            <a:t>Not used commonly because of staining and pigmentation of teeth</a:t>
          </a:r>
        </a:p>
      </dgm:t>
    </dgm:pt>
    <dgm:pt modelId="{A2168F16-572A-4F4B-AE61-F4B984F72380}" type="parTrans" cxnId="{945EE134-C041-415D-9E85-D967125BE9DF}">
      <dgm:prSet/>
      <dgm:spPr/>
      <dgm:t>
        <a:bodyPr/>
        <a:lstStyle/>
        <a:p>
          <a:endParaRPr lang="en-US"/>
        </a:p>
      </dgm:t>
    </dgm:pt>
    <dgm:pt modelId="{89CE34B9-A045-4828-97D6-832C17524247}" type="sibTrans" cxnId="{945EE134-C041-415D-9E85-D967125BE9DF}">
      <dgm:prSet/>
      <dgm:spPr/>
      <dgm:t>
        <a:bodyPr/>
        <a:lstStyle/>
        <a:p>
          <a:endParaRPr lang="en-US"/>
        </a:p>
      </dgm:t>
    </dgm:pt>
    <dgm:pt modelId="{A79DBE96-AA6C-41D5-AC3B-24607053BB49}">
      <dgm:prSet phldrT="[Text]"/>
      <dgm:spPr/>
      <dgm:t>
        <a:bodyPr/>
        <a:lstStyle/>
        <a:p>
          <a:endParaRPr lang="en-US" sz="1000" dirty="0"/>
        </a:p>
      </dgm:t>
    </dgm:pt>
    <dgm:pt modelId="{F54261A8-37F6-47A0-97B4-8256AE8DF228}" type="parTrans" cxnId="{8FCC6AF4-0C43-47A6-A4EB-F7508D32E079}">
      <dgm:prSet/>
      <dgm:spPr/>
      <dgm:t>
        <a:bodyPr/>
        <a:lstStyle/>
        <a:p>
          <a:endParaRPr lang="en-US"/>
        </a:p>
      </dgm:t>
    </dgm:pt>
    <dgm:pt modelId="{FC380C41-BD34-437E-AEB6-794C4F81212C}" type="sibTrans" cxnId="{8FCC6AF4-0C43-47A6-A4EB-F7508D32E079}">
      <dgm:prSet/>
      <dgm:spPr/>
      <dgm:t>
        <a:bodyPr/>
        <a:lstStyle/>
        <a:p>
          <a:endParaRPr lang="en-US"/>
        </a:p>
      </dgm:t>
    </dgm:pt>
    <dgm:pt modelId="{8A4C277E-4798-4F7D-BCA2-C734ED3B4DD6}">
      <dgm:prSet/>
      <dgm:spPr/>
      <dgm:t>
        <a:bodyPr/>
        <a:lstStyle/>
        <a:p>
          <a:endParaRPr lang="en-US" dirty="0"/>
        </a:p>
      </dgm:t>
    </dgm:pt>
    <dgm:pt modelId="{3F2E7C26-0386-446D-AFB6-C0B2C1BFF2A6}" type="parTrans" cxnId="{071677C4-B818-4C2C-BFA1-A692A64FB39D}">
      <dgm:prSet/>
      <dgm:spPr/>
      <dgm:t>
        <a:bodyPr/>
        <a:lstStyle/>
        <a:p>
          <a:endParaRPr lang="en-US"/>
        </a:p>
      </dgm:t>
    </dgm:pt>
    <dgm:pt modelId="{C86796ED-BF5C-444A-B691-FA6909FEB410}" type="sibTrans" cxnId="{071677C4-B818-4C2C-BFA1-A692A64FB39D}">
      <dgm:prSet/>
      <dgm:spPr/>
      <dgm:t>
        <a:bodyPr/>
        <a:lstStyle/>
        <a:p>
          <a:endParaRPr lang="en-US"/>
        </a:p>
      </dgm:t>
    </dgm:pt>
    <dgm:pt modelId="{E3134E36-8443-4CF6-B7C0-4BA42AE4F28F}">
      <dgm:prSet phldrT="[Text]" custT="1"/>
      <dgm:spPr/>
      <dgm:t>
        <a:bodyPr/>
        <a:lstStyle/>
        <a:p>
          <a:r>
            <a:rPr lang="en-US" sz="1400" dirty="0"/>
            <a:t>FDA proposed use of </a:t>
          </a:r>
          <a:r>
            <a:rPr lang="en-US" sz="1400" dirty="0" err="1"/>
            <a:t>monofluorophosphate</a:t>
          </a:r>
          <a:r>
            <a:rPr lang="en-US" sz="1400" dirty="0"/>
            <a:t> </a:t>
          </a:r>
          <a:r>
            <a:rPr lang="en-US" sz="1400" dirty="0" err="1"/>
            <a:t>conc</a:t>
          </a:r>
          <a:r>
            <a:rPr lang="en-US" sz="1400" dirty="0"/>
            <a:t> 0.564-0.88%</a:t>
          </a:r>
        </a:p>
      </dgm:t>
    </dgm:pt>
    <dgm:pt modelId="{9EBABB9F-074A-437D-920C-9DFBB4183F39}" type="parTrans" cxnId="{F3A25E2F-6A13-4118-B927-87B806B5C585}">
      <dgm:prSet/>
      <dgm:spPr/>
      <dgm:t>
        <a:bodyPr/>
        <a:lstStyle/>
        <a:p>
          <a:endParaRPr lang="en-US"/>
        </a:p>
      </dgm:t>
    </dgm:pt>
    <dgm:pt modelId="{EF20FB88-BA4D-422F-95B7-431D223ECAF0}" type="sibTrans" cxnId="{F3A25E2F-6A13-4118-B927-87B806B5C585}">
      <dgm:prSet/>
      <dgm:spPr/>
      <dgm:t>
        <a:bodyPr/>
        <a:lstStyle/>
        <a:p>
          <a:endParaRPr lang="en-US"/>
        </a:p>
      </dgm:t>
    </dgm:pt>
    <dgm:pt modelId="{7FD013F0-6224-4215-AE99-66523657B602}">
      <dgm:prSet phldrT="[Text]" custT="1"/>
      <dgm:spPr/>
      <dgm:t>
        <a:bodyPr/>
        <a:lstStyle/>
        <a:p>
          <a:r>
            <a:rPr lang="en-US" sz="1400" dirty="0"/>
            <a:t>Available concentration 800ppm</a:t>
          </a:r>
          <a:endParaRPr lang="en-US" sz="1600" dirty="0"/>
        </a:p>
      </dgm:t>
    </dgm:pt>
    <dgm:pt modelId="{021CE738-B5A4-4544-A26F-431D3DA7437E}" type="parTrans" cxnId="{31311D64-85ED-48F9-A047-8C1497A74B25}">
      <dgm:prSet/>
      <dgm:spPr/>
      <dgm:t>
        <a:bodyPr/>
        <a:lstStyle/>
        <a:p>
          <a:endParaRPr lang="en-US"/>
        </a:p>
      </dgm:t>
    </dgm:pt>
    <dgm:pt modelId="{2395E561-9A74-4D92-8A23-E461DED067C7}" type="sibTrans" cxnId="{31311D64-85ED-48F9-A047-8C1497A74B25}">
      <dgm:prSet/>
      <dgm:spPr/>
      <dgm:t>
        <a:bodyPr/>
        <a:lstStyle/>
        <a:p>
          <a:endParaRPr lang="en-US"/>
        </a:p>
      </dgm:t>
    </dgm:pt>
    <dgm:pt modelId="{144E43A4-CE5C-42B4-BF9A-54208AE28EFB}" type="pres">
      <dgm:prSet presAssocID="{042FFB8A-DD92-4067-81B9-28ECCF7EA0B1}" presName="Name0" presStyleCnt="0">
        <dgm:presLayoutVars>
          <dgm:dir/>
          <dgm:resizeHandles val="exact"/>
        </dgm:presLayoutVars>
      </dgm:prSet>
      <dgm:spPr/>
    </dgm:pt>
    <dgm:pt modelId="{C0CB3996-A980-4DB9-9701-4C69C7BD7651}" type="pres">
      <dgm:prSet presAssocID="{C0F6329D-7321-43A4-A774-4CA91BB6470B}" presName="node" presStyleLbl="node1" presStyleIdx="0" presStyleCnt="4" custLinFactNeighborX="-178" custLinFactNeighborY="0">
        <dgm:presLayoutVars>
          <dgm:bulletEnabled val="1"/>
        </dgm:presLayoutVars>
      </dgm:prSet>
      <dgm:spPr/>
    </dgm:pt>
    <dgm:pt modelId="{DB208880-7660-4361-9395-703A46ABB174}" type="pres">
      <dgm:prSet presAssocID="{4E868D4A-0138-4718-B3CA-C0FF1A275B18}" presName="sibTrans" presStyleCnt="0"/>
      <dgm:spPr/>
    </dgm:pt>
    <dgm:pt modelId="{20B5C01B-95A6-478B-A00B-A97CEC5C9CF1}" type="pres">
      <dgm:prSet presAssocID="{DEFDC31B-9E74-4A55-A731-965B89393CC8}" presName="node" presStyleLbl="node1" presStyleIdx="1" presStyleCnt="4" custScaleX="109997" custLinFactNeighborX="-18969" custLinFactNeighborY="-1207">
        <dgm:presLayoutVars>
          <dgm:bulletEnabled val="1"/>
        </dgm:presLayoutVars>
      </dgm:prSet>
      <dgm:spPr/>
    </dgm:pt>
    <dgm:pt modelId="{8AC36092-DA2C-4707-B2CE-B82E56700891}" type="pres">
      <dgm:prSet presAssocID="{8FA4F087-12BB-4250-A909-6B404B50D096}" presName="sibTrans" presStyleCnt="0"/>
      <dgm:spPr/>
    </dgm:pt>
    <dgm:pt modelId="{07FD3243-F571-4350-9865-E33F118A94A9}" type="pres">
      <dgm:prSet presAssocID="{3F95AF2C-8BAD-4052-AFA5-FFBF83A316C3}" presName="node" presStyleLbl="node1" presStyleIdx="2" presStyleCnt="4">
        <dgm:presLayoutVars>
          <dgm:bulletEnabled val="1"/>
        </dgm:presLayoutVars>
      </dgm:prSet>
      <dgm:spPr/>
    </dgm:pt>
    <dgm:pt modelId="{5040C2E5-FEC4-4051-9B80-1E5710F35205}" type="pres">
      <dgm:prSet presAssocID="{62877179-3BAA-422C-A62B-0C1F9DCE0427}" presName="sibTrans" presStyleCnt="0"/>
      <dgm:spPr/>
    </dgm:pt>
    <dgm:pt modelId="{5430EEAD-0202-4046-95C0-EBC1C1A766C2}" type="pres">
      <dgm:prSet presAssocID="{8A4C277E-4798-4F7D-BCA2-C734ED3B4DD6}" presName="node" presStyleLbl="node1" presStyleIdx="3" presStyleCnt="4">
        <dgm:presLayoutVars>
          <dgm:bulletEnabled val="1"/>
        </dgm:presLayoutVars>
      </dgm:prSet>
      <dgm:spPr/>
    </dgm:pt>
  </dgm:ptLst>
  <dgm:cxnLst>
    <dgm:cxn modelId="{29FA7101-ACA0-4F91-8244-2B4F08C3C0A1}" srcId="{3F95AF2C-8BAD-4052-AFA5-FFBF83A316C3}" destId="{8AC3A6D0-6555-4467-80F4-90F0084627FF}" srcOrd="0" destOrd="0" parTransId="{4DCD17AF-47A8-4261-B0E5-BAC5E54BB361}" sibTransId="{6FEA1504-73C0-4473-A531-2A7647544F1B}"/>
    <dgm:cxn modelId="{F9DC0508-AB30-4506-A181-E39D7FA5B52F}" srcId="{C0F6329D-7321-43A4-A774-4CA91BB6470B}" destId="{FA864941-70B7-46E6-8051-471456319EF4}" srcOrd="0" destOrd="0" parTransId="{2F913AB4-5D95-48B6-8C95-D430F798610F}" sibTransId="{9D64D637-1FC4-43A1-BF9A-D714D0B5F911}"/>
    <dgm:cxn modelId="{5C0E5216-439B-487A-95E4-7D9BB8111E56}" type="presOf" srcId="{E3134E36-8443-4CF6-B7C0-4BA42AE4F28F}" destId="{07FD3243-F571-4350-9865-E33F118A94A9}" srcOrd="0" destOrd="2" presId="urn:microsoft.com/office/officeart/2005/8/layout/hList6"/>
    <dgm:cxn modelId="{7AE0A926-9744-468E-8B5E-DB3B401F3B41}" type="presOf" srcId="{0C01DFFC-9D82-45F0-9D0B-7EF1740F9638}" destId="{20B5C01B-95A6-478B-A00B-A97CEC5C9CF1}" srcOrd="0" destOrd="2" presId="urn:microsoft.com/office/officeart/2005/8/layout/hList6"/>
    <dgm:cxn modelId="{F3A25E2F-6A13-4118-B927-87B806B5C585}" srcId="{3F95AF2C-8BAD-4052-AFA5-FFBF83A316C3}" destId="{E3134E36-8443-4CF6-B7C0-4BA42AE4F28F}" srcOrd="1" destOrd="0" parTransId="{9EBABB9F-074A-437D-920C-9DFBB4183F39}" sibTransId="{EF20FB88-BA4D-422F-95B7-431D223ECAF0}"/>
    <dgm:cxn modelId="{89350432-AE3D-46D1-948D-3FFB446FEBB5}" type="presOf" srcId="{8AC3A6D0-6555-4467-80F4-90F0084627FF}" destId="{07FD3243-F571-4350-9865-E33F118A94A9}" srcOrd="0" destOrd="1" presId="urn:microsoft.com/office/officeart/2005/8/layout/hList6"/>
    <dgm:cxn modelId="{945EE134-C041-415D-9E85-D967125BE9DF}" srcId="{DEFDC31B-9E74-4A55-A731-965B89393CC8}" destId="{0C01DFFC-9D82-45F0-9D0B-7EF1740F9638}" srcOrd="1" destOrd="0" parTransId="{A2168F16-572A-4F4B-AE61-F4B984F72380}" sibTransId="{89CE34B9-A045-4828-97D6-832C17524247}"/>
    <dgm:cxn modelId="{18308A35-DB03-421F-9525-5F74FF35A324}" type="presOf" srcId="{7832A372-681A-46CF-A7BD-46C92100E0CF}" destId="{C0CB3996-A980-4DB9-9701-4C69C7BD7651}" srcOrd="0" destOrd="2" presId="urn:microsoft.com/office/officeart/2005/8/layout/hList6"/>
    <dgm:cxn modelId="{8E96CC36-C053-4BC7-9903-B254F12106DA}" type="presOf" srcId="{6EBC4B32-AD55-420D-8A69-CA8E79CBBB8D}" destId="{20B5C01B-95A6-478B-A00B-A97CEC5C9CF1}" srcOrd="0" destOrd="1" presId="urn:microsoft.com/office/officeart/2005/8/layout/hList6"/>
    <dgm:cxn modelId="{876CBB3A-4B65-48C0-9147-496EDCF115FE}" srcId="{042FFB8A-DD92-4067-81B9-28ECCF7EA0B1}" destId="{DEFDC31B-9E74-4A55-A731-965B89393CC8}" srcOrd="1" destOrd="0" parTransId="{C3064652-2B36-463A-B22D-F78885AA32A2}" sibTransId="{8FA4F087-12BB-4250-A909-6B404B50D096}"/>
    <dgm:cxn modelId="{96CBB162-1755-45F8-BFD0-A2F46C6476C5}" type="presOf" srcId="{C0F6329D-7321-43A4-A774-4CA91BB6470B}" destId="{C0CB3996-A980-4DB9-9701-4C69C7BD7651}" srcOrd="0" destOrd="0" presId="urn:microsoft.com/office/officeart/2005/8/layout/hList6"/>
    <dgm:cxn modelId="{31311D64-85ED-48F9-A047-8C1497A74B25}" srcId="{3F95AF2C-8BAD-4052-AFA5-FFBF83A316C3}" destId="{7FD013F0-6224-4215-AE99-66523657B602}" srcOrd="2" destOrd="0" parTransId="{021CE738-B5A4-4544-A26F-431D3DA7437E}" sibTransId="{2395E561-9A74-4D92-8A23-E461DED067C7}"/>
    <dgm:cxn modelId="{7A2B0648-E175-4710-A0FE-5DC6BE098A79}" type="presOf" srcId="{A79DBE96-AA6C-41D5-AC3B-24607053BB49}" destId="{20B5C01B-95A6-478B-A00B-A97CEC5C9CF1}" srcOrd="0" destOrd="3" presId="urn:microsoft.com/office/officeart/2005/8/layout/hList6"/>
    <dgm:cxn modelId="{E1CCDE6D-5BA3-4A93-9302-C9EAB1F32639}" type="presOf" srcId="{042FFB8A-DD92-4067-81B9-28ECCF7EA0B1}" destId="{144E43A4-CE5C-42B4-BF9A-54208AE28EFB}" srcOrd="0" destOrd="0" presId="urn:microsoft.com/office/officeart/2005/8/layout/hList6"/>
    <dgm:cxn modelId="{0477C856-9D71-47A1-94F1-BE08E3F620A9}" srcId="{DEFDC31B-9E74-4A55-A731-965B89393CC8}" destId="{8EA2D34F-7B78-4B3F-805E-CD6353F269AF}" srcOrd="3" destOrd="0" parTransId="{1C4F5AA9-7AE4-433B-9D89-B8084EA43DF1}" sibTransId="{1CECD5C0-0DB2-4760-9863-F1029E830CE4}"/>
    <dgm:cxn modelId="{53C1C178-E7FC-4BD5-B9CA-E1795BD3708C}" type="presOf" srcId="{8A4C277E-4798-4F7D-BCA2-C734ED3B4DD6}" destId="{5430EEAD-0202-4046-95C0-EBC1C1A766C2}" srcOrd="0" destOrd="0" presId="urn:microsoft.com/office/officeart/2005/8/layout/hList6"/>
    <dgm:cxn modelId="{1ADDB98D-5488-479C-9E8C-3DF65347ED98}" srcId="{C0F6329D-7321-43A4-A774-4CA91BB6470B}" destId="{7832A372-681A-46CF-A7BD-46C92100E0CF}" srcOrd="1" destOrd="0" parTransId="{D4B0EFA1-7DCD-4D72-AF15-D1B465264177}" sibTransId="{8C4C64E6-D3E8-4D2A-90C2-42EFF33DDE57}"/>
    <dgm:cxn modelId="{FAE59A93-05B6-47AF-9B05-0385FA2B3069}" type="presOf" srcId="{DEFDC31B-9E74-4A55-A731-965B89393CC8}" destId="{20B5C01B-95A6-478B-A00B-A97CEC5C9CF1}" srcOrd="0" destOrd="0" presId="urn:microsoft.com/office/officeart/2005/8/layout/hList6"/>
    <dgm:cxn modelId="{3EBFF7A2-9EE2-4CDC-884C-C98399EA1D9C}" type="presOf" srcId="{3F95AF2C-8BAD-4052-AFA5-FFBF83A316C3}" destId="{07FD3243-F571-4350-9865-E33F118A94A9}" srcOrd="0" destOrd="0" presId="urn:microsoft.com/office/officeart/2005/8/layout/hList6"/>
    <dgm:cxn modelId="{A96A38A3-2E0E-4726-8584-B7EB4B1233F2}" srcId="{042FFB8A-DD92-4067-81B9-28ECCF7EA0B1}" destId="{C0F6329D-7321-43A4-A774-4CA91BB6470B}" srcOrd="0" destOrd="0" parTransId="{9F8F3022-B689-4A97-B3B6-4CCA23E5A2E9}" sibTransId="{4E868D4A-0138-4718-B3CA-C0FF1A275B18}"/>
    <dgm:cxn modelId="{EC3F0CAE-CC80-4D8D-B800-7311F71C9AD3}" srcId="{042FFB8A-DD92-4067-81B9-28ECCF7EA0B1}" destId="{3F95AF2C-8BAD-4052-AFA5-FFBF83A316C3}" srcOrd="2" destOrd="0" parTransId="{C9D6BE64-5A70-4712-8159-104ED57EA49C}" sibTransId="{62877179-3BAA-422C-A62B-0C1F9DCE0427}"/>
    <dgm:cxn modelId="{071677C4-B818-4C2C-BFA1-A692A64FB39D}" srcId="{042FFB8A-DD92-4067-81B9-28ECCF7EA0B1}" destId="{8A4C277E-4798-4F7D-BCA2-C734ED3B4DD6}" srcOrd="3" destOrd="0" parTransId="{3F2E7C26-0386-446D-AFB6-C0B2C1BFF2A6}" sibTransId="{C86796ED-BF5C-444A-B691-FA6909FEB410}"/>
    <dgm:cxn modelId="{E03286CD-5131-47ED-B558-C1A30828E3F3}" type="presOf" srcId="{8EA2D34F-7B78-4B3F-805E-CD6353F269AF}" destId="{20B5C01B-95A6-478B-A00B-A97CEC5C9CF1}" srcOrd="0" destOrd="4" presId="urn:microsoft.com/office/officeart/2005/8/layout/hList6"/>
    <dgm:cxn modelId="{0B0C9BCE-2CC5-4EF9-9576-2BE5BCD85598}" type="presOf" srcId="{7FD013F0-6224-4215-AE99-66523657B602}" destId="{07FD3243-F571-4350-9865-E33F118A94A9}" srcOrd="0" destOrd="3" presId="urn:microsoft.com/office/officeart/2005/8/layout/hList6"/>
    <dgm:cxn modelId="{988858D5-97BC-4517-9C0B-36131FCA1A23}" srcId="{DEFDC31B-9E74-4A55-A731-965B89393CC8}" destId="{6EBC4B32-AD55-420D-8A69-CA8E79CBBB8D}" srcOrd="0" destOrd="0" parTransId="{57EC0B0D-FC98-406F-A315-FD61E67055E9}" sibTransId="{FC9426AC-103D-4574-87FD-FE0C55FD0674}"/>
    <dgm:cxn modelId="{D1D0F3E0-D9AA-4751-BF16-39AE2A6E5451}" type="presOf" srcId="{FA864941-70B7-46E6-8051-471456319EF4}" destId="{C0CB3996-A980-4DB9-9701-4C69C7BD7651}" srcOrd="0" destOrd="1" presId="urn:microsoft.com/office/officeart/2005/8/layout/hList6"/>
    <dgm:cxn modelId="{8FCC6AF4-0C43-47A6-A4EB-F7508D32E079}" srcId="{DEFDC31B-9E74-4A55-A731-965B89393CC8}" destId="{A79DBE96-AA6C-41D5-AC3B-24607053BB49}" srcOrd="2" destOrd="0" parTransId="{F54261A8-37F6-47A0-97B4-8256AE8DF228}" sibTransId="{FC380C41-BD34-437E-AEB6-794C4F81212C}"/>
    <dgm:cxn modelId="{3E5017E2-833D-48FA-8FC7-7D8B37B3F412}" type="presParOf" srcId="{144E43A4-CE5C-42B4-BF9A-54208AE28EFB}" destId="{C0CB3996-A980-4DB9-9701-4C69C7BD7651}" srcOrd="0" destOrd="0" presId="urn:microsoft.com/office/officeart/2005/8/layout/hList6"/>
    <dgm:cxn modelId="{8E771B14-192A-4B80-BFD6-DE68A00786FB}" type="presParOf" srcId="{144E43A4-CE5C-42B4-BF9A-54208AE28EFB}" destId="{DB208880-7660-4361-9395-703A46ABB174}" srcOrd="1" destOrd="0" presId="urn:microsoft.com/office/officeart/2005/8/layout/hList6"/>
    <dgm:cxn modelId="{7E0B2CB0-C33F-4099-9F14-CF7CC276159A}" type="presParOf" srcId="{144E43A4-CE5C-42B4-BF9A-54208AE28EFB}" destId="{20B5C01B-95A6-478B-A00B-A97CEC5C9CF1}" srcOrd="2" destOrd="0" presId="urn:microsoft.com/office/officeart/2005/8/layout/hList6"/>
    <dgm:cxn modelId="{A9A0086A-6C19-44D2-A5CC-25A8981F5216}" type="presParOf" srcId="{144E43A4-CE5C-42B4-BF9A-54208AE28EFB}" destId="{8AC36092-DA2C-4707-B2CE-B82E56700891}" srcOrd="3" destOrd="0" presId="urn:microsoft.com/office/officeart/2005/8/layout/hList6"/>
    <dgm:cxn modelId="{00266D1B-7EB6-45B9-93E6-32120DEB9FDB}" type="presParOf" srcId="{144E43A4-CE5C-42B4-BF9A-54208AE28EFB}" destId="{07FD3243-F571-4350-9865-E33F118A94A9}" srcOrd="4" destOrd="0" presId="urn:microsoft.com/office/officeart/2005/8/layout/hList6"/>
    <dgm:cxn modelId="{EE3C3D97-9244-4E68-A1B6-5899286C797D}" type="presParOf" srcId="{144E43A4-CE5C-42B4-BF9A-54208AE28EFB}" destId="{5040C2E5-FEC4-4051-9B80-1E5710F35205}" srcOrd="5" destOrd="0" presId="urn:microsoft.com/office/officeart/2005/8/layout/hList6"/>
    <dgm:cxn modelId="{72B98337-EFB0-4D1D-AADF-410BC735C4CB}" type="presParOf" srcId="{144E43A4-CE5C-42B4-BF9A-54208AE28EFB}" destId="{5430EEAD-0202-4046-95C0-EBC1C1A766C2}" srcOrd="6"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0283279-8D37-482B-B85D-1B8CFC3AF3E9}" type="doc">
      <dgm:prSet loTypeId="urn:microsoft.com/office/officeart/2005/8/layout/vList6" loCatId="list" qsTypeId="urn:microsoft.com/office/officeart/2005/8/quickstyle/simple1" qsCatId="simple" csTypeId="urn:microsoft.com/office/officeart/2005/8/colors/accent0_3" csCatId="mainScheme" phldr="1"/>
      <dgm:spPr/>
      <dgm:t>
        <a:bodyPr/>
        <a:lstStyle/>
        <a:p>
          <a:endParaRPr lang="en-US"/>
        </a:p>
      </dgm:t>
    </dgm:pt>
    <dgm:pt modelId="{30A83DB9-7490-426B-B236-1D71962C757A}">
      <dgm:prSet phldrT="[Text]"/>
      <dgm:spPr/>
      <dgm:t>
        <a:bodyPr/>
        <a:lstStyle/>
        <a:p>
          <a:r>
            <a:rPr lang="en-US" dirty="0"/>
            <a:t>Low dose or high frequency rinses</a:t>
          </a:r>
        </a:p>
      </dgm:t>
    </dgm:pt>
    <dgm:pt modelId="{8DF89E59-0555-480C-B3A9-6F5F7DB56E48}" type="parTrans" cxnId="{2CEE6E91-9237-4B36-8C62-3A987DA8126A}">
      <dgm:prSet/>
      <dgm:spPr/>
      <dgm:t>
        <a:bodyPr/>
        <a:lstStyle/>
        <a:p>
          <a:endParaRPr lang="en-US"/>
        </a:p>
      </dgm:t>
    </dgm:pt>
    <dgm:pt modelId="{C21BA000-4F7C-4BB6-B00D-6DB0E4999D73}" type="sibTrans" cxnId="{2CEE6E91-9237-4B36-8C62-3A987DA8126A}">
      <dgm:prSet/>
      <dgm:spPr/>
      <dgm:t>
        <a:bodyPr/>
        <a:lstStyle/>
        <a:p>
          <a:endParaRPr lang="en-US"/>
        </a:p>
      </dgm:t>
    </dgm:pt>
    <dgm:pt modelId="{5507D414-02B4-48DB-924B-DF54265BAC45}">
      <dgm:prSet phldrT="[Text]"/>
      <dgm:spPr/>
      <dgm:t>
        <a:bodyPr/>
        <a:lstStyle/>
        <a:p>
          <a:r>
            <a:rPr lang="en-US" dirty="0"/>
            <a:t>High potency – low frequency rinses</a:t>
          </a:r>
        </a:p>
      </dgm:t>
    </dgm:pt>
    <dgm:pt modelId="{FDA389D2-E63D-423C-AD09-5AF102AE5A61}" type="parTrans" cxnId="{442C32C6-F4FA-4FFF-87A5-C27E6F423DA4}">
      <dgm:prSet/>
      <dgm:spPr/>
      <dgm:t>
        <a:bodyPr/>
        <a:lstStyle/>
        <a:p>
          <a:endParaRPr lang="en-US"/>
        </a:p>
      </dgm:t>
    </dgm:pt>
    <dgm:pt modelId="{57DE24CA-70B9-49E5-AB62-44016FEB940F}" type="sibTrans" cxnId="{442C32C6-F4FA-4FFF-87A5-C27E6F423DA4}">
      <dgm:prSet/>
      <dgm:spPr/>
      <dgm:t>
        <a:bodyPr/>
        <a:lstStyle/>
        <a:p>
          <a:endParaRPr lang="en-US"/>
        </a:p>
      </dgm:t>
    </dgm:pt>
    <dgm:pt modelId="{5A856B20-8435-41D4-85D4-BE432E4AF800}">
      <dgm:prSet phldrT="[Text]" custT="1"/>
      <dgm:spPr/>
      <dgm:t>
        <a:bodyPr/>
        <a:lstStyle/>
        <a:p>
          <a:r>
            <a:rPr lang="en-US" sz="2000" b="1" dirty="0"/>
            <a:t>  0.2% NAF weekly</a:t>
          </a:r>
        </a:p>
      </dgm:t>
    </dgm:pt>
    <dgm:pt modelId="{4552354F-794A-45FE-973D-B3C268138968}" type="parTrans" cxnId="{B0600577-FE31-4F05-B10B-B16A2827B7F5}">
      <dgm:prSet/>
      <dgm:spPr/>
      <dgm:t>
        <a:bodyPr/>
        <a:lstStyle/>
        <a:p>
          <a:endParaRPr lang="en-US"/>
        </a:p>
      </dgm:t>
    </dgm:pt>
    <dgm:pt modelId="{59DAE1F1-AB79-4F8D-BCED-DBBA948A4C6E}" type="sibTrans" cxnId="{B0600577-FE31-4F05-B10B-B16A2827B7F5}">
      <dgm:prSet/>
      <dgm:spPr/>
      <dgm:t>
        <a:bodyPr/>
        <a:lstStyle/>
        <a:p>
          <a:endParaRPr lang="en-US"/>
        </a:p>
      </dgm:t>
    </dgm:pt>
    <dgm:pt modelId="{4C7891E0-1889-4448-A637-FDB7299D1E75}">
      <dgm:prSet phldrT="[Text]" custT="1"/>
      <dgm:spPr/>
      <dgm:t>
        <a:bodyPr/>
        <a:lstStyle/>
        <a:p>
          <a:r>
            <a:rPr lang="en-US" sz="2000" b="1" dirty="0">
              <a:solidFill>
                <a:schemeClr val="tx1"/>
              </a:solidFill>
            </a:rPr>
            <a:t>   225 </a:t>
          </a:r>
          <a:r>
            <a:rPr lang="en-US" sz="2000" b="1" dirty="0" err="1">
              <a:solidFill>
                <a:schemeClr val="tx1"/>
              </a:solidFill>
            </a:rPr>
            <a:t>ppm</a:t>
          </a:r>
          <a:endParaRPr lang="en-US" sz="2000" b="1" dirty="0">
            <a:solidFill>
              <a:schemeClr val="tx1"/>
            </a:solidFill>
          </a:endParaRPr>
        </a:p>
      </dgm:t>
    </dgm:pt>
    <dgm:pt modelId="{1AE69C0D-21E3-4B3F-8F76-05725FE2EC5C}" type="parTrans" cxnId="{DAFC6806-E4F3-41C1-83B7-A2DD26D6687A}">
      <dgm:prSet/>
      <dgm:spPr/>
      <dgm:t>
        <a:bodyPr/>
        <a:lstStyle/>
        <a:p>
          <a:endParaRPr lang="en-US"/>
        </a:p>
      </dgm:t>
    </dgm:pt>
    <dgm:pt modelId="{91AE205E-69C9-425D-A620-A4357B7E479E}" type="sibTrans" cxnId="{DAFC6806-E4F3-41C1-83B7-A2DD26D6687A}">
      <dgm:prSet/>
      <dgm:spPr/>
      <dgm:t>
        <a:bodyPr/>
        <a:lstStyle/>
        <a:p>
          <a:endParaRPr lang="en-US"/>
        </a:p>
      </dgm:t>
    </dgm:pt>
    <dgm:pt modelId="{AB5B5D13-68EF-4F63-8301-3DB2D06B8DEF}">
      <dgm:prSet phldrT="[Text]" custT="1"/>
      <dgm:spPr/>
      <dgm:t>
        <a:bodyPr/>
        <a:lstStyle/>
        <a:p>
          <a:r>
            <a:rPr lang="en-US" sz="2000" b="1" dirty="0">
              <a:solidFill>
                <a:schemeClr val="tx1"/>
              </a:solidFill>
            </a:rPr>
            <a:t>   30-40% caries reduction                                                                                                                                                                                                                                                                                                           </a:t>
          </a:r>
        </a:p>
      </dgm:t>
    </dgm:pt>
    <dgm:pt modelId="{075209B4-FB66-4736-B780-8824A2E885E5}" type="parTrans" cxnId="{64D085DC-A3B5-4131-BED4-5A2DDBE595EA}">
      <dgm:prSet/>
      <dgm:spPr/>
      <dgm:t>
        <a:bodyPr/>
        <a:lstStyle/>
        <a:p>
          <a:endParaRPr lang="en-US"/>
        </a:p>
      </dgm:t>
    </dgm:pt>
    <dgm:pt modelId="{2E551369-1135-4F0B-94B4-3C934F14722F}" type="sibTrans" cxnId="{64D085DC-A3B5-4131-BED4-5A2DDBE595EA}">
      <dgm:prSet/>
      <dgm:spPr/>
      <dgm:t>
        <a:bodyPr/>
        <a:lstStyle/>
        <a:p>
          <a:endParaRPr lang="en-US"/>
        </a:p>
      </dgm:t>
    </dgm:pt>
    <dgm:pt modelId="{1D7F24EC-7114-450F-BFE9-CB630C3EAEAF}">
      <dgm:prSet phldrT="[Text]" custT="1"/>
      <dgm:spPr/>
      <dgm:t>
        <a:bodyPr/>
        <a:lstStyle/>
        <a:p>
          <a:r>
            <a:rPr lang="en-US" sz="2000" b="1" dirty="0"/>
            <a:t>  900 </a:t>
          </a:r>
          <a:r>
            <a:rPr lang="en-US" sz="2000" b="1" dirty="0" err="1"/>
            <a:t>ppm</a:t>
          </a:r>
          <a:endParaRPr lang="en-US" sz="2000" b="1" dirty="0"/>
        </a:p>
      </dgm:t>
    </dgm:pt>
    <dgm:pt modelId="{34FEDC23-F456-4EBE-957F-809CFF569EDF}" type="parTrans" cxnId="{E725026F-E4B2-44F7-9B00-FD8DE76B61DE}">
      <dgm:prSet/>
      <dgm:spPr/>
      <dgm:t>
        <a:bodyPr/>
        <a:lstStyle/>
        <a:p>
          <a:endParaRPr lang="en-US"/>
        </a:p>
      </dgm:t>
    </dgm:pt>
    <dgm:pt modelId="{D60505FA-1645-4D8A-9ECF-072F1006ACF2}" type="sibTrans" cxnId="{E725026F-E4B2-44F7-9B00-FD8DE76B61DE}">
      <dgm:prSet/>
      <dgm:spPr/>
      <dgm:t>
        <a:bodyPr/>
        <a:lstStyle/>
        <a:p>
          <a:endParaRPr lang="en-US"/>
        </a:p>
      </dgm:t>
    </dgm:pt>
    <dgm:pt modelId="{B4EC6AFA-71B7-413B-943A-FD160DC1E417}">
      <dgm:prSet phldrT="[Text]" custT="1"/>
      <dgm:spPr/>
      <dgm:t>
        <a:bodyPr/>
        <a:lstStyle/>
        <a:p>
          <a:r>
            <a:rPr lang="en-US" sz="2000" b="1" dirty="0"/>
            <a:t>  30-40% caries reduction </a:t>
          </a:r>
        </a:p>
      </dgm:t>
    </dgm:pt>
    <dgm:pt modelId="{8E9883E3-8AD3-483E-890E-CF694A6DC35F}" type="parTrans" cxnId="{2A628183-016E-4471-884E-E0329D7B649E}">
      <dgm:prSet/>
      <dgm:spPr/>
      <dgm:t>
        <a:bodyPr/>
        <a:lstStyle/>
        <a:p>
          <a:endParaRPr lang="en-US"/>
        </a:p>
      </dgm:t>
    </dgm:pt>
    <dgm:pt modelId="{37D85C56-6C27-4F37-B74B-9A32B46D1895}" type="sibTrans" cxnId="{2A628183-016E-4471-884E-E0329D7B649E}">
      <dgm:prSet/>
      <dgm:spPr/>
      <dgm:t>
        <a:bodyPr/>
        <a:lstStyle/>
        <a:p>
          <a:endParaRPr lang="en-US"/>
        </a:p>
      </dgm:t>
    </dgm:pt>
    <dgm:pt modelId="{F17C3A72-0932-46F8-932A-E8177A933E59}">
      <dgm:prSet phldrT="[Text]" custT="1"/>
      <dgm:spPr/>
      <dgm:t>
        <a:bodyPr/>
        <a:lstStyle/>
        <a:p>
          <a:r>
            <a:rPr lang="en-US" sz="2000" b="1" dirty="0">
              <a:solidFill>
                <a:schemeClr val="tx1"/>
              </a:solidFill>
            </a:rPr>
            <a:t>   0.05%NAF daily</a:t>
          </a:r>
          <a:endParaRPr lang="en-US" sz="1400" b="1" dirty="0">
            <a:solidFill>
              <a:schemeClr val="tx1"/>
            </a:solidFill>
          </a:endParaRPr>
        </a:p>
      </dgm:t>
    </dgm:pt>
    <dgm:pt modelId="{33298800-3097-4487-8E3E-FC0688DA8178}" type="parTrans" cxnId="{7538ACFF-DFFF-4DF4-AA93-FEAA8ACE6B74}">
      <dgm:prSet/>
      <dgm:spPr/>
      <dgm:t>
        <a:bodyPr/>
        <a:lstStyle/>
        <a:p>
          <a:endParaRPr lang="en-US"/>
        </a:p>
      </dgm:t>
    </dgm:pt>
    <dgm:pt modelId="{F3F652F1-B52F-4082-B2C4-0C9078D73652}" type="sibTrans" cxnId="{7538ACFF-DFFF-4DF4-AA93-FEAA8ACE6B74}">
      <dgm:prSet/>
      <dgm:spPr/>
      <dgm:t>
        <a:bodyPr/>
        <a:lstStyle/>
        <a:p>
          <a:endParaRPr lang="en-US"/>
        </a:p>
      </dgm:t>
    </dgm:pt>
    <dgm:pt modelId="{9496DABE-25A7-4218-A304-F620C4C3C334}" type="pres">
      <dgm:prSet presAssocID="{90283279-8D37-482B-B85D-1B8CFC3AF3E9}" presName="Name0" presStyleCnt="0">
        <dgm:presLayoutVars>
          <dgm:dir/>
          <dgm:animLvl val="lvl"/>
          <dgm:resizeHandles/>
        </dgm:presLayoutVars>
      </dgm:prSet>
      <dgm:spPr/>
    </dgm:pt>
    <dgm:pt modelId="{8AA811AE-2D04-4E18-B8DF-F2CC0C86500B}" type="pres">
      <dgm:prSet presAssocID="{30A83DB9-7490-426B-B236-1D71962C757A}" presName="linNode" presStyleCnt="0"/>
      <dgm:spPr/>
    </dgm:pt>
    <dgm:pt modelId="{99F21507-9D11-4B45-8F0A-C20A1900533F}" type="pres">
      <dgm:prSet presAssocID="{30A83DB9-7490-426B-B236-1D71962C757A}" presName="parentShp" presStyleLbl="node1" presStyleIdx="0" presStyleCnt="2">
        <dgm:presLayoutVars>
          <dgm:bulletEnabled val="1"/>
        </dgm:presLayoutVars>
      </dgm:prSet>
      <dgm:spPr/>
    </dgm:pt>
    <dgm:pt modelId="{061107BF-F0B7-48A9-BB42-55EC696B840E}" type="pres">
      <dgm:prSet presAssocID="{30A83DB9-7490-426B-B236-1D71962C757A}" presName="childShp" presStyleLbl="bgAccFollowNode1" presStyleIdx="0" presStyleCnt="2" custScaleY="93601">
        <dgm:presLayoutVars>
          <dgm:bulletEnabled val="1"/>
        </dgm:presLayoutVars>
      </dgm:prSet>
      <dgm:spPr/>
    </dgm:pt>
    <dgm:pt modelId="{EC5E6C63-E4C2-40F0-B03A-4A689E1F5D7D}" type="pres">
      <dgm:prSet presAssocID="{C21BA000-4F7C-4BB6-B00D-6DB0E4999D73}" presName="spacing" presStyleCnt="0"/>
      <dgm:spPr/>
    </dgm:pt>
    <dgm:pt modelId="{16007FE8-1D4D-424E-B0EE-4D5C813018B3}" type="pres">
      <dgm:prSet presAssocID="{5507D414-02B4-48DB-924B-DF54265BAC45}" presName="linNode" presStyleCnt="0"/>
      <dgm:spPr/>
    </dgm:pt>
    <dgm:pt modelId="{AF169E9F-4509-464B-8693-77A7977C0416}" type="pres">
      <dgm:prSet presAssocID="{5507D414-02B4-48DB-924B-DF54265BAC45}" presName="parentShp" presStyleLbl="node1" presStyleIdx="1" presStyleCnt="2">
        <dgm:presLayoutVars>
          <dgm:bulletEnabled val="1"/>
        </dgm:presLayoutVars>
      </dgm:prSet>
      <dgm:spPr/>
    </dgm:pt>
    <dgm:pt modelId="{E284F349-8265-4EB2-B385-54B56480B6DD}" type="pres">
      <dgm:prSet presAssocID="{5507D414-02B4-48DB-924B-DF54265BAC45}" presName="childShp" presStyleLbl="bgAccFollowNode1" presStyleIdx="1" presStyleCnt="2" custLinFactNeighborX="-3472" custLinFactNeighborY="-2147">
        <dgm:presLayoutVars>
          <dgm:bulletEnabled val="1"/>
        </dgm:presLayoutVars>
      </dgm:prSet>
      <dgm:spPr/>
    </dgm:pt>
  </dgm:ptLst>
  <dgm:cxnLst>
    <dgm:cxn modelId="{DAFC6806-E4F3-41C1-83B7-A2DD26D6687A}" srcId="{30A83DB9-7490-426B-B236-1D71962C757A}" destId="{4C7891E0-1889-4448-A637-FDB7299D1E75}" srcOrd="1" destOrd="0" parTransId="{1AE69C0D-21E3-4B3F-8F76-05725FE2EC5C}" sibTransId="{91AE205E-69C9-425D-A620-A4357B7E479E}"/>
    <dgm:cxn modelId="{64493A0F-6CC0-405F-8B08-5FC8FBB90106}" type="presOf" srcId="{5A856B20-8435-41D4-85D4-BE432E4AF800}" destId="{E284F349-8265-4EB2-B385-54B56480B6DD}" srcOrd="0" destOrd="0" presId="urn:microsoft.com/office/officeart/2005/8/layout/vList6"/>
    <dgm:cxn modelId="{9339B460-5AC7-4C5B-8BF1-2A01A8F684DD}" type="presOf" srcId="{4C7891E0-1889-4448-A637-FDB7299D1E75}" destId="{061107BF-F0B7-48A9-BB42-55EC696B840E}" srcOrd="0" destOrd="1" presId="urn:microsoft.com/office/officeart/2005/8/layout/vList6"/>
    <dgm:cxn modelId="{60FF9467-D65B-490F-8AB1-DF3F69071258}" type="presOf" srcId="{30A83DB9-7490-426B-B236-1D71962C757A}" destId="{99F21507-9D11-4B45-8F0A-C20A1900533F}" srcOrd="0" destOrd="0" presId="urn:microsoft.com/office/officeart/2005/8/layout/vList6"/>
    <dgm:cxn modelId="{E03F1D6A-4D02-476F-8F08-8C67ADAD8C1E}" type="presOf" srcId="{1D7F24EC-7114-450F-BFE9-CB630C3EAEAF}" destId="{E284F349-8265-4EB2-B385-54B56480B6DD}" srcOrd="0" destOrd="1" presId="urn:microsoft.com/office/officeart/2005/8/layout/vList6"/>
    <dgm:cxn modelId="{E725026F-E4B2-44F7-9B00-FD8DE76B61DE}" srcId="{5507D414-02B4-48DB-924B-DF54265BAC45}" destId="{1D7F24EC-7114-450F-BFE9-CB630C3EAEAF}" srcOrd="1" destOrd="0" parTransId="{34FEDC23-F456-4EBE-957F-809CFF569EDF}" sibTransId="{D60505FA-1645-4D8A-9ECF-072F1006ACF2}"/>
    <dgm:cxn modelId="{4420F074-383C-425E-9762-617D3382A30A}" type="presOf" srcId="{B4EC6AFA-71B7-413B-943A-FD160DC1E417}" destId="{E284F349-8265-4EB2-B385-54B56480B6DD}" srcOrd="0" destOrd="2" presId="urn:microsoft.com/office/officeart/2005/8/layout/vList6"/>
    <dgm:cxn modelId="{B0600577-FE31-4F05-B10B-B16A2827B7F5}" srcId="{5507D414-02B4-48DB-924B-DF54265BAC45}" destId="{5A856B20-8435-41D4-85D4-BE432E4AF800}" srcOrd="0" destOrd="0" parTransId="{4552354F-794A-45FE-973D-B3C268138968}" sibTransId="{59DAE1F1-AB79-4F8D-BCED-DBBA948A4C6E}"/>
    <dgm:cxn modelId="{2A628183-016E-4471-884E-E0329D7B649E}" srcId="{5507D414-02B4-48DB-924B-DF54265BAC45}" destId="{B4EC6AFA-71B7-413B-943A-FD160DC1E417}" srcOrd="2" destOrd="0" parTransId="{8E9883E3-8AD3-483E-890E-CF694A6DC35F}" sibTransId="{37D85C56-6C27-4F37-B74B-9A32B46D1895}"/>
    <dgm:cxn modelId="{2CEE6E91-9237-4B36-8C62-3A987DA8126A}" srcId="{90283279-8D37-482B-B85D-1B8CFC3AF3E9}" destId="{30A83DB9-7490-426B-B236-1D71962C757A}" srcOrd="0" destOrd="0" parTransId="{8DF89E59-0555-480C-B3A9-6F5F7DB56E48}" sibTransId="{C21BA000-4F7C-4BB6-B00D-6DB0E4999D73}"/>
    <dgm:cxn modelId="{EE76749F-58D2-4419-B1D9-1A49E7E4983A}" type="presOf" srcId="{F17C3A72-0932-46F8-932A-E8177A933E59}" destId="{061107BF-F0B7-48A9-BB42-55EC696B840E}" srcOrd="0" destOrd="0" presId="urn:microsoft.com/office/officeart/2005/8/layout/vList6"/>
    <dgm:cxn modelId="{DDA948B1-FF00-4474-9E3F-08CE54322211}" type="presOf" srcId="{90283279-8D37-482B-B85D-1B8CFC3AF3E9}" destId="{9496DABE-25A7-4218-A304-F620C4C3C334}" srcOrd="0" destOrd="0" presId="urn:microsoft.com/office/officeart/2005/8/layout/vList6"/>
    <dgm:cxn modelId="{170447C2-6302-4EAF-9F7D-91DA91EAEC6F}" type="presOf" srcId="{AB5B5D13-68EF-4F63-8301-3DB2D06B8DEF}" destId="{061107BF-F0B7-48A9-BB42-55EC696B840E}" srcOrd="0" destOrd="2" presId="urn:microsoft.com/office/officeart/2005/8/layout/vList6"/>
    <dgm:cxn modelId="{442C32C6-F4FA-4FFF-87A5-C27E6F423DA4}" srcId="{90283279-8D37-482B-B85D-1B8CFC3AF3E9}" destId="{5507D414-02B4-48DB-924B-DF54265BAC45}" srcOrd="1" destOrd="0" parTransId="{FDA389D2-E63D-423C-AD09-5AF102AE5A61}" sibTransId="{57DE24CA-70B9-49E5-AB62-44016FEB940F}"/>
    <dgm:cxn modelId="{A08AEFCA-963D-4C65-AC21-20B3571635D6}" type="presOf" srcId="{5507D414-02B4-48DB-924B-DF54265BAC45}" destId="{AF169E9F-4509-464B-8693-77A7977C0416}" srcOrd="0" destOrd="0" presId="urn:microsoft.com/office/officeart/2005/8/layout/vList6"/>
    <dgm:cxn modelId="{64D085DC-A3B5-4131-BED4-5A2DDBE595EA}" srcId="{30A83DB9-7490-426B-B236-1D71962C757A}" destId="{AB5B5D13-68EF-4F63-8301-3DB2D06B8DEF}" srcOrd="2" destOrd="0" parTransId="{075209B4-FB66-4736-B780-8824A2E885E5}" sibTransId="{2E551369-1135-4F0B-94B4-3C934F14722F}"/>
    <dgm:cxn modelId="{7538ACFF-DFFF-4DF4-AA93-FEAA8ACE6B74}" srcId="{30A83DB9-7490-426B-B236-1D71962C757A}" destId="{F17C3A72-0932-46F8-932A-E8177A933E59}" srcOrd="0" destOrd="0" parTransId="{33298800-3097-4487-8E3E-FC0688DA8178}" sibTransId="{F3F652F1-B52F-4082-B2C4-0C9078D73652}"/>
    <dgm:cxn modelId="{14B0B6F5-7430-413A-A00B-C314F9CB234C}" type="presParOf" srcId="{9496DABE-25A7-4218-A304-F620C4C3C334}" destId="{8AA811AE-2D04-4E18-B8DF-F2CC0C86500B}" srcOrd="0" destOrd="0" presId="urn:microsoft.com/office/officeart/2005/8/layout/vList6"/>
    <dgm:cxn modelId="{E295E11E-4FAC-4F6D-BA56-1C1E92445DC0}" type="presParOf" srcId="{8AA811AE-2D04-4E18-B8DF-F2CC0C86500B}" destId="{99F21507-9D11-4B45-8F0A-C20A1900533F}" srcOrd="0" destOrd="0" presId="urn:microsoft.com/office/officeart/2005/8/layout/vList6"/>
    <dgm:cxn modelId="{3DA2DE29-C63D-4C52-AFFD-4B5696EA0890}" type="presParOf" srcId="{8AA811AE-2D04-4E18-B8DF-F2CC0C86500B}" destId="{061107BF-F0B7-48A9-BB42-55EC696B840E}" srcOrd="1" destOrd="0" presId="urn:microsoft.com/office/officeart/2005/8/layout/vList6"/>
    <dgm:cxn modelId="{B31E6301-53D9-40C2-9DBE-E768F8B282A8}" type="presParOf" srcId="{9496DABE-25A7-4218-A304-F620C4C3C334}" destId="{EC5E6C63-E4C2-40F0-B03A-4A689E1F5D7D}" srcOrd="1" destOrd="0" presId="urn:microsoft.com/office/officeart/2005/8/layout/vList6"/>
    <dgm:cxn modelId="{034F5F4B-EF51-4A66-8BAA-1F89AC85AB36}" type="presParOf" srcId="{9496DABE-25A7-4218-A304-F620C4C3C334}" destId="{16007FE8-1D4D-424E-B0EE-4D5C813018B3}" srcOrd="2" destOrd="0" presId="urn:microsoft.com/office/officeart/2005/8/layout/vList6"/>
    <dgm:cxn modelId="{4E45DDC2-3258-4F1B-9132-D4667F3A96F6}" type="presParOf" srcId="{16007FE8-1D4D-424E-B0EE-4D5C813018B3}" destId="{AF169E9F-4509-464B-8693-77A7977C0416}" srcOrd="0" destOrd="0" presId="urn:microsoft.com/office/officeart/2005/8/layout/vList6"/>
    <dgm:cxn modelId="{5F9B5184-29B2-46C7-BE14-71365DF6F566}" type="presParOf" srcId="{16007FE8-1D4D-424E-B0EE-4D5C813018B3}" destId="{E284F349-8265-4EB2-B385-54B56480B6DD}"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1E5C22F-92BA-4167-8A4C-EEB063FDAEB2}" type="doc">
      <dgm:prSet loTypeId="urn:microsoft.com/office/officeart/2005/8/layout/cycle3" loCatId="cycle" qsTypeId="urn:microsoft.com/office/officeart/2005/8/quickstyle/3d1" qsCatId="3D" csTypeId="urn:microsoft.com/office/officeart/2005/8/colors/colorful1#3" csCatId="colorful" phldr="1"/>
      <dgm:spPr/>
      <dgm:t>
        <a:bodyPr/>
        <a:lstStyle/>
        <a:p>
          <a:endParaRPr lang="en-US"/>
        </a:p>
      </dgm:t>
    </dgm:pt>
    <dgm:pt modelId="{AC396875-E374-41B6-8991-2DEC2F042969}">
      <dgm:prSet phldrT="[Text]"/>
      <dgm:spPr/>
      <dgm:t>
        <a:bodyPr/>
        <a:lstStyle/>
        <a:p>
          <a:r>
            <a:rPr lang="en-US" dirty="0"/>
            <a:t>COMMUNITY WATER FLUORIDATION</a:t>
          </a:r>
        </a:p>
      </dgm:t>
    </dgm:pt>
    <dgm:pt modelId="{7A8B0257-18F6-40EA-8878-568FB96A811E}" type="parTrans" cxnId="{2D461946-C244-4AE3-89BF-0A7B11CC50EB}">
      <dgm:prSet/>
      <dgm:spPr/>
      <dgm:t>
        <a:bodyPr/>
        <a:lstStyle/>
        <a:p>
          <a:endParaRPr lang="en-US"/>
        </a:p>
      </dgm:t>
    </dgm:pt>
    <dgm:pt modelId="{BE833D33-C25F-4BB3-B8B7-D52D232D5CA2}" type="sibTrans" cxnId="{2D461946-C244-4AE3-89BF-0A7B11CC50EB}">
      <dgm:prSet/>
      <dgm:spPr/>
      <dgm:t>
        <a:bodyPr/>
        <a:lstStyle/>
        <a:p>
          <a:endParaRPr lang="en-US"/>
        </a:p>
      </dgm:t>
    </dgm:pt>
    <dgm:pt modelId="{F21A0DBF-FB23-4D78-9FC7-D38E1E78D914}">
      <dgm:prSet phldrT="[Text]"/>
      <dgm:spPr/>
      <dgm:t>
        <a:bodyPr/>
        <a:lstStyle/>
        <a:p>
          <a:r>
            <a:rPr lang="en-US" dirty="0"/>
            <a:t>SALT FLUORIDATION</a:t>
          </a:r>
        </a:p>
      </dgm:t>
    </dgm:pt>
    <dgm:pt modelId="{9047E36D-F5AB-48C0-9350-CFFA6942D636}" type="parTrans" cxnId="{4F218CC4-58DE-4786-87B7-BEAFDA2E769D}">
      <dgm:prSet/>
      <dgm:spPr/>
      <dgm:t>
        <a:bodyPr/>
        <a:lstStyle/>
        <a:p>
          <a:endParaRPr lang="en-US"/>
        </a:p>
      </dgm:t>
    </dgm:pt>
    <dgm:pt modelId="{A467F4C3-2387-4E59-B249-E8DCD2664F4F}" type="sibTrans" cxnId="{4F218CC4-58DE-4786-87B7-BEAFDA2E769D}">
      <dgm:prSet/>
      <dgm:spPr/>
      <dgm:t>
        <a:bodyPr/>
        <a:lstStyle/>
        <a:p>
          <a:endParaRPr lang="en-US"/>
        </a:p>
      </dgm:t>
    </dgm:pt>
    <dgm:pt modelId="{96D4187A-35C5-4EF4-BFD0-1BCBE4C227CA}">
      <dgm:prSet phldrT="[Text]"/>
      <dgm:spPr/>
      <dgm:t>
        <a:bodyPr/>
        <a:lstStyle/>
        <a:p>
          <a:r>
            <a:rPr lang="en-US" dirty="0"/>
            <a:t>MILK FLUORIDATION</a:t>
          </a:r>
        </a:p>
      </dgm:t>
    </dgm:pt>
    <dgm:pt modelId="{7FA8B845-04BC-433B-BB78-5C686FAA2C9D}" type="parTrans" cxnId="{95EC4836-07F3-4D3D-8461-BCC2CB9EFFFF}">
      <dgm:prSet/>
      <dgm:spPr/>
      <dgm:t>
        <a:bodyPr/>
        <a:lstStyle/>
        <a:p>
          <a:endParaRPr lang="en-US"/>
        </a:p>
      </dgm:t>
    </dgm:pt>
    <dgm:pt modelId="{090EDC8C-A5BD-4049-93DC-85CBA5A4178B}" type="sibTrans" cxnId="{95EC4836-07F3-4D3D-8461-BCC2CB9EFFFF}">
      <dgm:prSet/>
      <dgm:spPr/>
      <dgm:t>
        <a:bodyPr/>
        <a:lstStyle/>
        <a:p>
          <a:endParaRPr lang="en-US"/>
        </a:p>
      </dgm:t>
    </dgm:pt>
    <dgm:pt modelId="{E3278277-E33E-4D15-A4FC-0B5BC1C45020}">
      <dgm:prSet phldrT="[Text]"/>
      <dgm:spPr/>
      <dgm:t>
        <a:bodyPr/>
        <a:lstStyle/>
        <a:p>
          <a:r>
            <a:rPr lang="en-US" dirty="0"/>
            <a:t>FLUORIDE TABLETS, DROPS AND LOZENGES</a:t>
          </a:r>
        </a:p>
      </dgm:t>
    </dgm:pt>
    <dgm:pt modelId="{D5E62164-F009-478F-9EAC-86F29DF60A4A}" type="parTrans" cxnId="{FD2E85DA-28D0-40D7-A434-AAC595302E47}">
      <dgm:prSet/>
      <dgm:spPr/>
      <dgm:t>
        <a:bodyPr/>
        <a:lstStyle/>
        <a:p>
          <a:endParaRPr lang="en-US"/>
        </a:p>
      </dgm:t>
    </dgm:pt>
    <dgm:pt modelId="{BD576DF2-64A5-4EAB-9F20-3296A12722D2}" type="sibTrans" cxnId="{FD2E85DA-28D0-40D7-A434-AAC595302E47}">
      <dgm:prSet/>
      <dgm:spPr/>
      <dgm:t>
        <a:bodyPr/>
        <a:lstStyle/>
        <a:p>
          <a:endParaRPr lang="en-US"/>
        </a:p>
      </dgm:t>
    </dgm:pt>
    <dgm:pt modelId="{890271DA-BB26-4300-BF22-A32F7A920273}" type="pres">
      <dgm:prSet presAssocID="{E1E5C22F-92BA-4167-8A4C-EEB063FDAEB2}" presName="Name0" presStyleCnt="0">
        <dgm:presLayoutVars>
          <dgm:dir/>
          <dgm:resizeHandles val="exact"/>
        </dgm:presLayoutVars>
      </dgm:prSet>
      <dgm:spPr/>
    </dgm:pt>
    <dgm:pt modelId="{546FFB3E-6A6B-4081-A347-778670FFD24A}" type="pres">
      <dgm:prSet presAssocID="{E1E5C22F-92BA-4167-8A4C-EEB063FDAEB2}" presName="cycle" presStyleCnt="0"/>
      <dgm:spPr/>
    </dgm:pt>
    <dgm:pt modelId="{E4FA7D0F-25A0-47DD-9CD6-C4B40BD5B749}" type="pres">
      <dgm:prSet presAssocID="{AC396875-E374-41B6-8991-2DEC2F042969}" presName="nodeFirstNode" presStyleLbl="node1" presStyleIdx="0" presStyleCnt="4">
        <dgm:presLayoutVars>
          <dgm:bulletEnabled val="1"/>
        </dgm:presLayoutVars>
      </dgm:prSet>
      <dgm:spPr/>
    </dgm:pt>
    <dgm:pt modelId="{F666181C-87DF-473F-800B-8EC1EF8C58D1}" type="pres">
      <dgm:prSet presAssocID="{BE833D33-C25F-4BB3-B8B7-D52D232D5CA2}" presName="sibTransFirstNode" presStyleLbl="bgShp" presStyleIdx="0" presStyleCnt="1"/>
      <dgm:spPr/>
    </dgm:pt>
    <dgm:pt modelId="{65C2FC84-6D07-4FF4-9E6F-2EAF6C3CF5B5}" type="pres">
      <dgm:prSet presAssocID="{F21A0DBF-FB23-4D78-9FC7-D38E1E78D914}" presName="nodeFollowingNodes" presStyleLbl="node1" presStyleIdx="1" presStyleCnt="4" custRadScaleRad="98134" custRadScaleInc="-1301">
        <dgm:presLayoutVars>
          <dgm:bulletEnabled val="1"/>
        </dgm:presLayoutVars>
      </dgm:prSet>
      <dgm:spPr/>
    </dgm:pt>
    <dgm:pt modelId="{53668810-A0A7-44CC-8093-79ECA7286294}" type="pres">
      <dgm:prSet presAssocID="{96D4187A-35C5-4EF4-BFD0-1BCBE4C227CA}" presName="nodeFollowingNodes" presStyleLbl="node1" presStyleIdx="2" presStyleCnt="4">
        <dgm:presLayoutVars>
          <dgm:bulletEnabled val="1"/>
        </dgm:presLayoutVars>
      </dgm:prSet>
      <dgm:spPr/>
    </dgm:pt>
    <dgm:pt modelId="{FAF0894E-BAB6-402E-9F6C-76F14D2C2585}" type="pres">
      <dgm:prSet presAssocID="{E3278277-E33E-4D15-A4FC-0B5BC1C45020}" presName="nodeFollowingNodes" presStyleLbl="node1" presStyleIdx="3" presStyleCnt="4">
        <dgm:presLayoutVars>
          <dgm:bulletEnabled val="1"/>
        </dgm:presLayoutVars>
      </dgm:prSet>
      <dgm:spPr/>
    </dgm:pt>
  </dgm:ptLst>
  <dgm:cxnLst>
    <dgm:cxn modelId="{C196A01B-9CB0-44C5-853A-364838022DFC}" type="presOf" srcId="{E1E5C22F-92BA-4167-8A4C-EEB063FDAEB2}" destId="{890271DA-BB26-4300-BF22-A32F7A920273}" srcOrd="0" destOrd="0" presId="urn:microsoft.com/office/officeart/2005/8/layout/cycle3"/>
    <dgm:cxn modelId="{95EC4836-07F3-4D3D-8461-BCC2CB9EFFFF}" srcId="{E1E5C22F-92BA-4167-8A4C-EEB063FDAEB2}" destId="{96D4187A-35C5-4EF4-BFD0-1BCBE4C227CA}" srcOrd="2" destOrd="0" parTransId="{7FA8B845-04BC-433B-BB78-5C686FAA2C9D}" sibTransId="{090EDC8C-A5BD-4049-93DC-85CBA5A4178B}"/>
    <dgm:cxn modelId="{2D461946-C244-4AE3-89BF-0A7B11CC50EB}" srcId="{E1E5C22F-92BA-4167-8A4C-EEB063FDAEB2}" destId="{AC396875-E374-41B6-8991-2DEC2F042969}" srcOrd="0" destOrd="0" parTransId="{7A8B0257-18F6-40EA-8878-568FB96A811E}" sibTransId="{BE833D33-C25F-4BB3-B8B7-D52D232D5CA2}"/>
    <dgm:cxn modelId="{D3405967-A5C0-4DC3-BD5B-B3F4BCA6AC89}" type="presOf" srcId="{BE833D33-C25F-4BB3-B8B7-D52D232D5CA2}" destId="{F666181C-87DF-473F-800B-8EC1EF8C58D1}" srcOrd="0" destOrd="0" presId="urn:microsoft.com/office/officeart/2005/8/layout/cycle3"/>
    <dgm:cxn modelId="{41826551-B36E-444C-932E-2B49A0945C7C}" type="presOf" srcId="{96D4187A-35C5-4EF4-BFD0-1BCBE4C227CA}" destId="{53668810-A0A7-44CC-8093-79ECA7286294}" srcOrd="0" destOrd="0" presId="urn:microsoft.com/office/officeart/2005/8/layout/cycle3"/>
    <dgm:cxn modelId="{0E9C568A-4C49-4F13-8504-5AB74DAFC31A}" type="presOf" srcId="{F21A0DBF-FB23-4D78-9FC7-D38E1E78D914}" destId="{65C2FC84-6D07-4FF4-9E6F-2EAF6C3CF5B5}" srcOrd="0" destOrd="0" presId="urn:microsoft.com/office/officeart/2005/8/layout/cycle3"/>
    <dgm:cxn modelId="{B07996AD-D5CE-4F7C-AE3B-137D149F13BA}" type="presOf" srcId="{E3278277-E33E-4D15-A4FC-0B5BC1C45020}" destId="{FAF0894E-BAB6-402E-9F6C-76F14D2C2585}" srcOrd="0" destOrd="0" presId="urn:microsoft.com/office/officeart/2005/8/layout/cycle3"/>
    <dgm:cxn modelId="{4F218CC4-58DE-4786-87B7-BEAFDA2E769D}" srcId="{E1E5C22F-92BA-4167-8A4C-EEB063FDAEB2}" destId="{F21A0DBF-FB23-4D78-9FC7-D38E1E78D914}" srcOrd="1" destOrd="0" parTransId="{9047E36D-F5AB-48C0-9350-CFFA6942D636}" sibTransId="{A467F4C3-2387-4E59-B249-E8DCD2664F4F}"/>
    <dgm:cxn modelId="{FD2E85DA-28D0-40D7-A434-AAC595302E47}" srcId="{E1E5C22F-92BA-4167-8A4C-EEB063FDAEB2}" destId="{E3278277-E33E-4D15-A4FC-0B5BC1C45020}" srcOrd="3" destOrd="0" parTransId="{D5E62164-F009-478F-9EAC-86F29DF60A4A}" sibTransId="{BD576DF2-64A5-4EAB-9F20-3296A12722D2}"/>
    <dgm:cxn modelId="{F61265DF-B2E4-415A-B9AD-12AABD5D80EB}" type="presOf" srcId="{AC396875-E374-41B6-8991-2DEC2F042969}" destId="{E4FA7D0F-25A0-47DD-9CD6-C4B40BD5B749}" srcOrd="0" destOrd="0" presId="urn:microsoft.com/office/officeart/2005/8/layout/cycle3"/>
    <dgm:cxn modelId="{A42F66E3-6EA8-4F22-99BE-639EA439290D}" type="presParOf" srcId="{890271DA-BB26-4300-BF22-A32F7A920273}" destId="{546FFB3E-6A6B-4081-A347-778670FFD24A}" srcOrd="0" destOrd="0" presId="urn:microsoft.com/office/officeart/2005/8/layout/cycle3"/>
    <dgm:cxn modelId="{7D077366-F146-4C00-B081-6C3E9BA1F686}" type="presParOf" srcId="{546FFB3E-6A6B-4081-A347-778670FFD24A}" destId="{E4FA7D0F-25A0-47DD-9CD6-C4B40BD5B749}" srcOrd="0" destOrd="0" presId="urn:microsoft.com/office/officeart/2005/8/layout/cycle3"/>
    <dgm:cxn modelId="{585FD9C1-B2D3-47D0-BB20-860235136D61}" type="presParOf" srcId="{546FFB3E-6A6B-4081-A347-778670FFD24A}" destId="{F666181C-87DF-473F-800B-8EC1EF8C58D1}" srcOrd="1" destOrd="0" presId="urn:microsoft.com/office/officeart/2005/8/layout/cycle3"/>
    <dgm:cxn modelId="{4E058073-4D6D-4C82-B4C4-8F1C2534A234}" type="presParOf" srcId="{546FFB3E-6A6B-4081-A347-778670FFD24A}" destId="{65C2FC84-6D07-4FF4-9E6F-2EAF6C3CF5B5}" srcOrd="2" destOrd="0" presId="urn:microsoft.com/office/officeart/2005/8/layout/cycle3"/>
    <dgm:cxn modelId="{79AC0D90-B826-4345-9612-A0E79DAB6E80}" type="presParOf" srcId="{546FFB3E-6A6B-4081-A347-778670FFD24A}" destId="{53668810-A0A7-44CC-8093-79ECA7286294}" srcOrd="3" destOrd="0" presId="urn:microsoft.com/office/officeart/2005/8/layout/cycle3"/>
    <dgm:cxn modelId="{1CD0DD11-A0B7-4DE5-A9BA-05D959951AFF}" type="presParOf" srcId="{546FFB3E-6A6B-4081-A347-778670FFD24A}" destId="{FAF0894E-BAB6-402E-9F6C-76F14D2C2585}" srcOrd="4"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80A8773-6A43-4EB6-84DB-61DC04B9C982}" type="doc">
      <dgm:prSet loTypeId="urn:microsoft.com/office/officeart/2005/8/layout/vList4#1" loCatId="list" qsTypeId="urn:microsoft.com/office/officeart/2005/8/quickstyle/simple1" qsCatId="simple" csTypeId="urn:microsoft.com/office/officeart/2005/8/colors/accent0_1" csCatId="mainScheme" phldr="1"/>
      <dgm:spPr/>
      <dgm:t>
        <a:bodyPr/>
        <a:lstStyle/>
        <a:p>
          <a:endParaRPr lang="en-US"/>
        </a:p>
      </dgm:t>
    </dgm:pt>
    <dgm:pt modelId="{30B14083-AFD1-4BAA-B1CC-508F8B259683}">
      <dgm:prSet phldrT="[Text]" custT="1"/>
      <dgm:spPr/>
      <dgm:t>
        <a:bodyPr/>
        <a:lstStyle/>
        <a:p>
          <a:endParaRPr lang="en-US" sz="1400" dirty="0"/>
        </a:p>
      </dgm:t>
    </dgm:pt>
    <dgm:pt modelId="{5E4630C7-E4EA-420C-A73C-8AC4FFE2AA7D}" type="parTrans" cxnId="{46C64F09-491E-40BA-A4D6-05FC89F4DD43}">
      <dgm:prSet/>
      <dgm:spPr/>
      <dgm:t>
        <a:bodyPr/>
        <a:lstStyle/>
        <a:p>
          <a:endParaRPr lang="en-US"/>
        </a:p>
      </dgm:t>
    </dgm:pt>
    <dgm:pt modelId="{7E2A313D-41E8-4248-B6FE-1EEACB7CEB1F}" type="sibTrans" cxnId="{46C64F09-491E-40BA-A4D6-05FC89F4DD43}">
      <dgm:prSet/>
      <dgm:spPr/>
      <dgm:t>
        <a:bodyPr/>
        <a:lstStyle/>
        <a:p>
          <a:endParaRPr lang="en-US"/>
        </a:p>
      </dgm:t>
    </dgm:pt>
    <dgm:pt modelId="{58C72D68-5AD0-4CBE-8848-A8D3E3672FF7}">
      <dgm:prSet phldrT="[Text]" custT="1"/>
      <dgm:spPr/>
      <dgm:t>
        <a:bodyPr/>
        <a:lstStyle/>
        <a:p>
          <a:pPr marL="0"/>
          <a:r>
            <a:rPr lang="en-US" sz="2000" dirty="0"/>
            <a:t> </a:t>
          </a:r>
        </a:p>
        <a:p>
          <a:pPr marL="0"/>
          <a:r>
            <a:rPr lang="en-US" sz="2400" dirty="0"/>
            <a:t>    </a:t>
          </a:r>
          <a:endParaRPr lang="en-US" sz="2000" dirty="0"/>
        </a:p>
      </dgm:t>
    </dgm:pt>
    <dgm:pt modelId="{8F7B6EEF-888B-49CE-BD02-C2696A2CFAC1}" type="parTrans" cxnId="{5F6030F7-9360-4C1E-81C6-5EB073025266}">
      <dgm:prSet/>
      <dgm:spPr/>
      <dgm:t>
        <a:bodyPr/>
        <a:lstStyle/>
        <a:p>
          <a:endParaRPr lang="en-US"/>
        </a:p>
      </dgm:t>
    </dgm:pt>
    <dgm:pt modelId="{DB78F8CB-D2DD-4756-82E3-264135DCEFBE}" type="sibTrans" cxnId="{5F6030F7-9360-4C1E-81C6-5EB073025266}">
      <dgm:prSet/>
      <dgm:spPr/>
      <dgm:t>
        <a:bodyPr/>
        <a:lstStyle/>
        <a:p>
          <a:endParaRPr lang="en-US"/>
        </a:p>
      </dgm:t>
    </dgm:pt>
    <dgm:pt modelId="{1E05B6AE-174A-45BD-B1AF-1B85D867DD0A}">
      <dgm:prSet phldrT="[Text]"/>
      <dgm:spPr/>
      <dgm:t>
        <a:bodyPr/>
        <a:lstStyle/>
        <a:p>
          <a:endParaRPr lang="en-US" dirty="0"/>
        </a:p>
      </dgm:t>
    </dgm:pt>
    <dgm:pt modelId="{610F6F6D-7F36-4CB7-8A45-A06D6F8E0361}" type="parTrans" cxnId="{C7F5BBB8-8296-4027-95D0-852C54CA1616}">
      <dgm:prSet/>
      <dgm:spPr/>
      <dgm:t>
        <a:bodyPr/>
        <a:lstStyle/>
        <a:p>
          <a:endParaRPr lang="en-US"/>
        </a:p>
      </dgm:t>
    </dgm:pt>
    <dgm:pt modelId="{257FCD8F-EC66-42A6-BA29-8A438998945A}" type="sibTrans" cxnId="{C7F5BBB8-8296-4027-95D0-852C54CA1616}">
      <dgm:prSet/>
      <dgm:spPr/>
      <dgm:t>
        <a:bodyPr/>
        <a:lstStyle/>
        <a:p>
          <a:endParaRPr lang="en-US"/>
        </a:p>
      </dgm:t>
    </dgm:pt>
    <dgm:pt modelId="{21C52B43-0004-4152-A738-27A12E5C6855}" type="pres">
      <dgm:prSet presAssocID="{480A8773-6A43-4EB6-84DB-61DC04B9C982}" presName="linear" presStyleCnt="0">
        <dgm:presLayoutVars>
          <dgm:dir/>
          <dgm:resizeHandles val="exact"/>
        </dgm:presLayoutVars>
      </dgm:prSet>
      <dgm:spPr/>
    </dgm:pt>
    <dgm:pt modelId="{CB261061-12CA-4034-8B76-1EE3FD184DDA}" type="pres">
      <dgm:prSet presAssocID="{30B14083-AFD1-4BAA-B1CC-508F8B259683}" presName="comp" presStyleCnt="0"/>
      <dgm:spPr/>
    </dgm:pt>
    <dgm:pt modelId="{8C229F87-6AA0-4D12-BDEA-C19FE0DC0C97}" type="pres">
      <dgm:prSet presAssocID="{30B14083-AFD1-4BAA-B1CC-508F8B259683}" presName="box" presStyleLbl="node1" presStyleIdx="0" presStyleCnt="3" custScaleX="72262" custScaleY="103918" custLinFactNeighborX="3321"/>
      <dgm:spPr/>
    </dgm:pt>
    <dgm:pt modelId="{5C2C7F8E-DE28-4106-9996-0450585BC22E}" type="pres">
      <dgm:prSet presAssocID="{30B14083-AFD1-4BAA-B1CC-508F8B259683}" presName="img" presStyleLbl="fgImgPlace1" presStyleIdx="0" presStyleCnt="3" custScaleX="103150" custScaleY="122104" custLinFactNeighborX="-33530" custLinFactNeighborY="-3897"/>
      <dgm:spPr>
        <a:blipFill rotWithShape="0">
          <a:blip xmlns:r="http://schemas.openxmlformats.org/officeDocument/2006/relationships" r:embed="rId1"/>
          <a:stretch>
            <a:fillRect/>
          </a:stretch>
        </a:blipFill>
      </dgm:spPr>
    </dgm:pt>
    <dgm:pt modelId="{3596E8DB-3EFE-4D52-8FCC-71AB8F4D0465}" type="pres">
      <dgm:prSet presAssocID="{30B14083-AFD1-4BAA-B1CC-508F8B259683}" presName="text" presStyleLbl="node1" presStyleIdx="0" presStyleCnt="3">
        <dgm:presLayoutVars>
          <dgm:bulletEnabled val="1"/>
        </dgm:presLayoutVars>
      </dgm:prSet>
      <dgm:spPr/>
    </dgm:pt>
    <dgm:pt modelId="{487C03EA-F528-4632-AC74-AD843443D0D6}" type="pres">
      <dgm:prSet presAssocID="{7E2A313D-41E8-4248-B6FE-1EEACB7CEB1F}" presName="spacer" presStyleCnt="0"/>
      <dgm:spPr/>
    </dgm:pt>
    <dgm:pt modelId="{DB827AC8-671C-4F45-B3DF-58F6076AC24E}" type="pres">
      <dgm:prSet presAssocID="{58C72D68-5AD0-4CBE-8848-A8D3E3672FF7}" presName="comp" presStyleCnt="0"/>
      <dgm:spPr/>
    </dgm:pt>
    <dgm:pt modelId="{C981A6C7-86A5-4692-B082-A0BE03441840}" type="pres">
      <dgm:prSet presAssocID="{58C72D68-5AD0-4CBE-8848-A8D3E3672FF7}" presName="box" presStyleLbl="node1" presStyleIdx="1" presStyleCnt="3" custScaleX="36956" custScaleY="107923" custLinFactNeighborX="3378" custLinFactNeighborY="-921"/>
      <dgm:spPr/>
    </dgm:pt>
    <dgm:pt modelId="{4CF2E216-9566-458B-B817-051E174A5A8F}" type="pres">
      <dgm:prSet presAssocID="{58C72D68-5AD0-4CBE-8848-A8D3E3672FF7}" presName="img" presStyleLbl="fgImgPlace1" presStyleIdx="1" presStyleCnt="3" custScaleX="110104" custScaleY="119449" custLinFactY="39893" custLinFactNeighborX="-85519" custLinFactNeighborY="100000"/>
      <dgm:spPr>
        <a:blipFill rotWithShape="0">
          <a:blip xmlns:r="http://schemas.openxmlformats.org/officeDocument/2006/relationships" r:embed="rId2"/>
          <a:stretch>
            <a:fillRect/>
          </a:stretch>
        </a:blipFill>
      </dgm:spPr>
    </dgm:pt>
    <dgm:pt modelId="{4E7A24DC-0395-4214-836B-4519D457C46D}" type="pres">
      <dgm:prSet presAssocID="{58C72D68-5AD0-4CBE-8848-A8D3E3672FF7}" presName="text" presStyleLbl="node1" presStyleIdx="1" presStyleCnt="3">
        <dgm:presLayoutVars>
          <dgm:bulletEnabled val="1"/>
        </dgm:presLayoutVars>
      </dgm:prSet>
      <dgm:spPr/>
    </dgm:pt>
    <dgm:pt modelId="{5E472225-10A3-4BDA-9E06-B82DA7BE96B7}" type="pres">
      <dgm:prSet presAssocID="{DB78F8CB-D2DD-4756-82E3-264135DCEFBE}" presName="spacer" presStyleCnt="0"/>
      <dgm:spPr/>
    </dgm:pt>
    <dgm:pt modelId="{86C89785-9FBD-42A9-A1C4-A099B94E5BAC}" type="pres">
      <dgm:prSet presAssocID="{1E05B6AE-174A-45BD-B1AF-1B85D867DD0A}" presName="comp" presStyleCnt="0"/>
      <dgm:spPr/>
    </dgm:pt>
    <dgm:pt modelId="{6787D6B4-B6EB-40C0-BA18-8826C4FD740F}" type="pres">
      <dgm:prSet presAssocID="{1E05B6AE-174A-45BD-B1AF-1B85D867DD0A}" presName="box" presStyleLbl="node1" presStyleIdx="2" presStyleCnt="3" custScaleX="70903" custLinFactNeighborX="2144" custLinFactNeighborY="-1123"/>
      <dgm:spPr/>
    </dgm:pt>
    <dgm:pt modelId="{6821A310-B2AC-48AA-B489-6B293759E84A}" type="pres">
      <dgm:prSet presAssocID="{1E05B6AE-174A-45BD-B1AF-1B85D867DD0A}" presName="img" presStyleLbl="fgImgPlace1" presStyleIdx="2" presStyleCnt="3" custScaleX="102307" custScaleY="110780" custLinFactY="-41540" custLinFactNeighborX="78149" custLinFactNeighborY="-100000"/>
      <dgm:spPr>
        <a:blipFill rotWithShape="0">
          <a:blip xmlns:r="http://schemas.openxmlformats.org/officeDocument/2006/relationships" r:embed="rId3"/>
          <a:stretch>
            <a:fillRect/>
          </a:stretch>
        </a:blipFill>
      </dgm:spPr>
    </dgm:pt>
    <dgm:pt modelId="{2C6DA291-9966-4AF4-ADFC-91C549D4A723}" type="pres">
      <dgm:prSet presAssocID="{1E05B6AE-174A-45BD-B1AF-1B85D867DD0A}" presName="text" presStyleLbl="node1" presStyleIdx="2" presStyleCnt="3">
        <dgm:presLayoutVars>
          <dgm:bulletEnabled val="1"/>
        </dgm:presLayoutVars>
      </dgm:prSet>
      <dgm:spPr/>
    </dgm:pt>
  </dgm:ptLst>
  <dgm:cxnLst>
    <dgm:cxn modelId="{46C64F09-491E-40BA-A4D6-05FC89F4DD43}" srcId="{480A8773-6A43-4EB6-84DB-61DC04B9C982}" destId="{30B14083-AFD1-4BAA-B1CC-508F8B259683}" srcOrd="0" destOrd="0" parTransId="{5E4630C7-E4EA-420C-A73C-8AC4FFE2AA7D}" sibTransId="{7E2A313D-41E8-4248-B6FE-1EEACB7CEB1F}"/>
    <dgm:cxn modelId="{300CD015-707F-450C-953D-9F236768AF23}" type="presOf" srcId="{58C72D68-5AD0-4CBE-8848-A8D3E3672FF7}" destId="{C981A6C7-86A5-4692-B082-A0BE03441840}" srcOrd="0" destOrd="0" presId="urn:microsoft.com/office/officeart/2005/8/layout/vList4#1"/>
    <dgm:cxn modelId="{A4840B1B-0C25-4D7D-A071-2214CB4EFD3F}" type="presOf" srcId="{1E05B6AE-174A-45BD-B1AF-1B85D867DD0A}" destId="{6787D6B4-B6EB-40C0-BA18-8826C4FD740F}" srcOrd="0" destOrd="0" presId="urn:microsoft.com/office/officeart/2005/8/layout/vList4#1"/>
    <dgm:cxn modelId="{0C7C6220-C3A0-4669-A048-3E39E046A027}" type="presOf" srcId="{480A8773-6A43-4EB6-84DB-61DC04B9C982}" destId="{21C52B43-0004-4152-A738-27A12E5C6855}" srcOrd="0" destOrd="0" presId="urn:microsoft.com/office/officeart/2005/8/layout/vList4#1"/>
    <dgm:cxn modelId="{863A1C24-97A3-4B21-B83F-5B67DF178DEA}" type="presOf" srcId="{30B14083-AFD1-4BAA-B1CC-508F8B259683}" destId="{8C229F87-6AA0-4D12-BDEA-C19FE0DC0C97}" srcOrd="0" destOrd="0" presId="urn:microsoft.com/office/officeart/2005/8/layout/vList4#1"/>
    <dgm:cxn modelId="{A3A8BE42-2BAE-4608-9F31-AA66D2858747}" type="presOf" srcId="{30B14083-AFD1-4BAA-B1CC-508F8B259683}" destId="{3596E8DB-3EFE-4D52-8FCC-71AB8F4D0465}" srcOrd="1" destOrd="0" presId="urn:microsoft.com/office/officeart/2005/8/layout/vList4#1"/>
    <dgm:cxn modelId="{2C33A472-3F7E-4782-BC50-F8314EC0F958}" type="presOf" srcId="{58C72D68-5AD0-4CBE-8848-A8D3E3672FF7}" destId="{4E7A24DC-0395-4214-836B-4519D457C46D}" srcOrd="1" destOrd="0" presId="urn:microsoft.com/office/officeart/2005/8/layout/vList4#1"/>
    <dgm:cxn modelId="{2B4E2481-1F92-49E7-8B49-F5C3D9ACED4A}" type="presOf" srcId="{1E05B6AE-174A-45BD-B1AF-1B85D867DD0A}" destId="{2C6DA291-9966-4AF4-ADFC-91C549D4A723}" srcOrd="1" destOrd="0" presId="urn:microsoft.com/office/officeart/2005/8/layout/vList4#1"/>
    <dgm:cxn modelId="{C7F5BBB8-8296-4027-95D0-852C54CA1616}" srcId="{480A8773-6A43-4EB6-84DB-61DC04B9C982}" destId="{1E05B6AE-174A-45BD-B1AF-1B85D867DD0A}" srcOrd="2" destOrd="0" parTransId="{610F6F6D-7F36-4CB7-8A45-A06D6F8E0361}" sibTransId="{257FCD8F-EC66-42A6-BA29-8A438998945A}"/>
    <dgm:cxn modelId="{5F6030F7-9360-4C1E-81C6-5EB073025266}" srcId="{480A8773-6A43-4EB6-84DB-61DC04B9C982}" destId="{58C72D68-5AD0-4CBE-8848-A8D3E3672FF7}" srcOrd="1" destOrd="0" parTransId="{8F7B6EEF-888B-49CE-BD02-C2696A2CFAC1}" sibTransId="{DB78F8CB-D2DD-4756-82E3-264135DCEFBE}"/>
    <dgm:cxn modelId="{D570CDDA-00E8-48ED-97CF-793CEBCB963C}" type="presParOf" srcId="{21C52B43-0004-4152-A738-27A12E5C6855}" destId="{CB261061-12CA-4034-8B76-1EE3FD184DDA}" srcOrd="0" destOrd="0" presId="urn:microsoft.com/office/officeart/2005/8/layout/vList4#1"/>
    <dgm:cxn modelId="{31BF939C-D520-4123-A2AC-C2FA8E91AB4D}" type="presParOf" srcId="{CB261061-12CA-4034-8B76-1EE3FD184DDA}" destId="{8C229F87-6AA0-4D12-BDEA-C19FE0DC0C97}" srcOrd="0" destOrd="0" presId="urn:microsoft.com/office/officeart/2005/8/layout/vList4#1"/>
    <dgm:cxn modelId="{2903802A-7B16-4D41-BD67-C4B1583B3A44}" type="presParOf" srcId="{CB261061-12CA-4034-8B76-1EE3FD184DDA}" destId="{5C2C7F8E-DE28-4106-9996-0450585BC22E}" srcOrd="1" destOrd="0" presId="urn:microsoft.com/office/officeart/2005/8/layout/vList4#1"/>
    <dgm:cxn modelId="{B0A988F7-8B17-41BF-BF74-E1A3928B0724}" type="presParOf" srcId="{CB261061-12CA-4034-8B76-1EE3FD184DDA}" destId="{3596E8DB-3EFE-4D52-8FCC-71AB8F4D0465}" srcOrd="2" destOrd="0" presId="urn:microsoft.com/office/officeart/2005/8/layout/vList4#1"/>
    <dgm:cxn modelId="{EBAAE731-3355-45C7-B7AD-DD8201640717}" type="presParOf" srcId="{21C52B43-0004-4152-A738-27A12E5C6855}" destId="{487C03EA-F528-4632-AC74-AD843443D0D6}" srcOrd="1" destOrd="0" presId="urn:microsoft.com/office/officeart/2005/8/layout/vList4#1"/>
    <dgm:cxn modelId="{B5A6996C-F553-485C-A6D1-52AF2F0429DF}" type="presParOf" srcId="{21C52B43-0004-4152-A738-27A12E5C6855}" destId="{DB827AC8-671C-4F45-B3DF-58F6076AC24E}" srcOrd="2" destOrd="0" presId="urn:microsoft.com/office/officeart/2005/8/layout/vList4#1"/>
    <dgm:cxn modelId="{AB059540-35E5-4257-A0E6-679D5E846CFC}" type="presParOf" srcId="{DB827AC8-671C-4F45-B3DF-58F6076AC24E}" destId="{C981A6C7-86A5-4692-B082-A0BE03441840}" srcOrd="0" destOrd="0" presId="urn:microsoft.com/office/officeart/2005/8/layout/vList4#1"/>
    <dgm:cxn modelId="{DFCCE420-7A72-4919-A221-3AC07B48C1E3}" type="presParOf" srcId="{DB827AC8-671C-4F45-B3DF-58F6076AC24E}" destId="{4CF2E216-9566-458B-B817-051E174A5A8F}" srcOrd="1" destOrd="0" presId="urn:microsoft.com/office/officeart/2005/8/layout/vList4#1"/>
    <dgm:cxn modelId="{CE452057-93D5-470F-869E-8ED865C04045}" type="presParOf" srcId="{DB827AC8-671C-4F45-B3DF-58F6076AC24E}" destId="{4E7A24DC-0395-4214-836B-4519D457C46D}" srcOrd="2" destOrd="0" presId="urn:microsoft.com/office/officeart/2005/8/layout/vList4#1"/>
    <dgm:cxn modelId="{ADBF842C-CCD9-4948-97D5-FC73E83A35DB}" type="presParOf" srcId="{21C52B43-0004-4152-A738-27A12E5C6855}" destId="{5E472225-10A3-4BDA-9E06-B82DA7BE96B7}" srcOrd="3" destOrd="0" presId="urn:microsoft.com/office/officeart/2005/8/layout/vList4#1"/>
    <dgm:cxn modelId="{578CCB11-657E-41C0-84CB-1E48DF5B409A}" type="presParOf" srcId="{21C52B43-0004-4152-A738-27A12E5C6855}" destId="{86C89785-9FBD-42A9-A1C4-A099B94E5BAC}" srcOrd="4" destOrd="0" presId="urn:microsoft.com/office/officeart/2005/8/layout/vList4#1"/>
    <dgm:cxn modelId="{88B03CB9-6D0F-456C-A4BC-00AB0ED8CD48}" type="presParOf" srcId="{86C89785-9FBD-42A9-A1C4-A099B94E5BAC}" destId="{6787D6B4-B6EB-40C0-BA18-8826C4FD740F}" srcOrd="0" destOrd="0" presId="urn:microsoft.com/office/officeart/2005/8/layout/vList4#1"/>
    <dgm:cxn modelId="{5756912E-0918-418A-85F8-0723308A51AC}" type="presParOf" srcId="{86C89785-9FBD-42A9-A1C4-A099B94E5BAC}" destId="{6821A310-B2AC-48AA-B489-6B293759E84A}" srcOrd="1" destOrd="0" presId="urn:microsoft.com/office/officeart/2005/8/layout/vList4#1"/>
    <dgm:cxn modelId="{97BF4827-CB85-4390-A996-8E6C9FB4CBB5}" type="presParOf" srcId="{86C89785-9FBD-42A9-A1C4-A099B94E5BAC}" destId="{2C6DA291-9966-4AF4-ADFC-91C549D4A723}" srcOrd="2" destOrd="0" presId="urn:microsoft.com/office/officeart/2005/8/layout/vList4#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B0BD8F9-E302-46ED-B5E9-9400D51B8EBB}" type="doc">
      <dgm:prSet loTypeId="urn:microsoft.com/office/officeart/2005/8/layout/venn3" loCatId="relationship" qsTypeId="urn:microsoft.com/office/officeart/2005/8/quickstyle/3d3" qsCatId="3D" csTypeId="urn:microsoft.com/office/officeart/2005/8/colors/accent1_2" csCatId="accent1" phldr="1"/>
      <dgm:spPr/>
      <dgm:t>
        <a:bodyPr/>
        <a:lstStyle/>
        <a:p>
          <a:endParaRPr lang="en-US"/>
        </a:p>
      </dgm:t>
    </dgm:pt>
    <dgm:pt modelId="{FF0B4926-36C5-48BA-A433-1D1614797F27}">
      <dgm:prSet/>
      <dgm:spPr/>
      <dgm:t>
        <a:bodyPr/>
        <a:lstStyle/>
        <a:p>
          <a:r>
            <a:rPr lang="en-US" dirty="0"/>
            <a:t>Acute toxicity include:</a:t>
          </a:r>
          <a:endParaRPr lang="en-IN" dirty="0"/>
        </a:p>
      </dgm:t>
    </dgm:pt>
    <dgm:pt modelId="{B0D705B8-155B-45A6-BE73-7E47E1F86F3E}" type="parTrans" cxnId="{868CFA04-C845-4B67-B513-E29C77F2205C}">
      <dgm:prSet/>
      <dgm:spPr/>
      <dgm:t>
        <a:bodyPr/>
        <a:lstStyle/>
        <a:p>
          <a:endParaRPr lang="en-US"/>
        </a:p>
      </dgm:t>
    </dgm:pt>
    <dgm:pt modelId="{009A4ED2-D78E-4DA3-B5FC-91EDA30C7C94}" type="sibTrans" cxnId="{868CFA04-C845-4B67-B513-E29C77F2205C}">
      <dgm:prSet/>
      <dgm:spPr/>
      <dgm:t>
        <a:bodyPr/>
        <a:lstStyle/>
        <a:p>
          <a:endParaRPr lang="en-US"/>
        </a:p>
      </dgm:t>
    </dgm:pt>
    <dgm:pt modelId="{9C1FAE2A-8E26-4BE5-8185-A7BD55B35501}">
      <dgm:prSet/>
      <dgm:spPr/>
      <dgm:t>
        <a:bodyPr/>
        <a:lstStyle/>
        <a:p>
          <a:r>
            <a:rPr lang="en-US" dirty="0"/>
            <a:t>Nausea </a:t>
          </a:r>
          <a:endParaRPr lang="en-IN" dirty="0"/>
        </a:p>
      </dgm:t>
    </dgm:pt>
    <dgm:pt modelId="{525EC57F-3113-4930-AD92-AB28BA1BE121}" type="parTrans" cxnId="{F3AD7390-DD5F-4B8B-9978-9C07BB6FB621}">
      <dgm:prSet/>
      <dgm:spPr/>
      <dgm:t>
        <a:bodyPr/>
        <a:lstStyle/>
        <a:p>
          <a:endParaRPr lang="en-US"/>
        </a:p>
      </dgm:t>
    </dgm:pt>
    <dgm:pt modelId="{CA4FC3DC-CC91-4854-85FB-0710CFE6C57F}" type="sibTrans" cxnId="{F3AD7390-DD5F-4B8B-9978-9C07BB6FB621}">
      <dgm:prSet/>
      <dgm:spPr/>
      <dgm:t>
        <a:bodyPr/>
        <a:lstStyle/>
        <a:p>
          <a:endParaRPr lang="en-US"/>
        </a:p>
      </dgm:t>
    </dgm:pt>
    <dgm:pt modelId="{562F5B91-01EB-4501-A076-7DE964E6629C}">
      <dgm:prSet/>
      <dgm:spPr/>
      <dgm:t>
        <a:bodyPr/>
        <a:lstStyle/>
        <a:p>
          <a:r>
            <a:rPr lang="en-US" dirty="0"/>
            <a:t>Abdominal cramps</a:t>
          </a:r>
          <a:endParaRPr lang="en-IN" dirty="0"/>
        </a:p>
      </dgm:t>
    </dgm:pt>
    <dgm:pt modelId="{1DF0A203-6198-48BB-99BB-BE1CCC3A6026}" type="parTrans" cxnId="{8DBB48BC-1E8E-4F1C-9D1A-477737737E4D}">
      <dgm:prSet/>
      <dgm:spPr/>
      <dgm:t>
        <a:bodyPr/>
        <a:lstStyle/>
        <a:p>
          <a:endParaRPr lang="en-US"/>
        </a:p>
      </dgm:t>
    </dgm:pt>
    <dgm:pt modelId="{874A045C-95E9-4D67-8F71-F6BA40D516AC}" type="sibTrans" cxnId="{8DBB48BC-1E8E-4F1C-9D1A-477737737E4D}">
      <dgm:prSet/>
      <dgm:spPr/>
      <dgm:t>
        <a:bodyPr/>
        <a:lstStyle/>
        <a:p>
          <a:endParaRPr lang="en-US"/>
        </a:p>
      </dgm:t>
    </dgm:pt>
    <dgm:pt modelId="{774F9579-8A72-43EF-8B35-46068D1F5FB0}">
      <dgm:prSet/>
      <dgm:spPr/>
      <dgm:t>
        <a:bodyPr/>
        <a:lstStyle/>
        <a:p>
          <a:r>
            <a:rPr lang="en-US"/>
            <a:t>Vomiting</a:t>
          </a:r>
          <a:endParaRPr lang="en-IN"/>
        </a:p>
      </dgm:t>
    </dgm:pt>
    <dgm:pt modelId="{70E364FE-F47A-4147-B410-C93F9D8A80EC}" type="parTrans" cxnId="{13B203FF-D614-4689-8255-92B520F4B146}">
      <dgm:prSet/>
      <dgm:spPr/>
      <dgm:t>
        <a:bodyPr/>
        <a:lstStyle/>
        <a:p>
          <a:endParaRPr lang="en-US"/>
        </a:p>
      </dgm:t>
    </dgm:pt>
    <dgm:pt modelId="{B0C6FE72-A2D7-4B56-9F34-0FC1C1A9FB13}" type="sibTrans" cxnId="{13B203FF-D614-4689-8255-92B520F4B146}">
      <dgm:prSet/>
      <dgm:spPr/>
      <dgm:t>
        <a:bodyPr/>
        <a:lstStyle/>
        <a:p>
          <a:endParaRPr lang="en-US"/>
        </a:p>
      </dgm:t>
    </dgm:pt>
    <dgm:pt modelId="{DDA2A255-4BFF-4013-9243-A0C61F3B7FD7}">
      <dgm:prSet/>
      <dgm:spPr/>
      <dgm:t>
        <a:bodyPr/>
        <a:lstStyle/>
        <a:p>
          <a:r>
            <a:rPr lang="en-US" dirty="0"/>
            <a:t>Diarrhea</a:t>
          </a:r>
          <a:endParaRPr lang="en-IN" dirty="0"/>
        </a:p>
      </dgm:t>
    </dgm:pt>
    <dgm:pt modelId="{E305C66B-2F34-467F-8B2F-5D21C3DFF153}" type="parTrans" cxnId="{9D0A14A2-9B96-4C32-9D7E-1E4AD93855CB}">
      <dgm:prSet/>
      <dgm:spPr/>
      <dgm:t>
        <a:bodyPr/>
        <a:lstStyle/>
        <a:p>
          <a:endParaRPr lang="en-US"/>
        </a:p>
      </dgm:t>
    </dgm:pt>
    <dgm:pt modelId="{BF2F001D-A79A-41B6-B099-747E40C07BC8}" type="sibTrans" cxnId="{9D0A14A2-9B96-4C32-9D7E-1E4AD93855CB}">
      <dgm:prSet/>
      <dgm:spPr/>
      <dgm:t>
        <a:bodyPr/>
        <a:lstStyle/>
        <a:p>
          <a:endParaRPr lang="en-US"/>
        </a:p>
      </dgm:t>
    </dgm:pt>
    <dgm:pt modelId="{6ABCA9D3-3E07-4428-870D-188FAA9D5381}">
      <dgm:prSet/>
      <dgm:spPr/>
      <dgm:t>
        <a:bodyPr/>
        <a:lstStyle/>
        <a:p>
          <a:r>
            <a:rPr lang="en-US" dirty="0"/>
            <a:t>Increased salivation</a:t>
          </a:r>
          <a:endParaRPr lang="en-IN" dirty="0"/>
        </a:p>
      </dgm:t>
    </dgm:pt>
    <dgm:pt modelId="{815D7DF5-90C8-4D9C-A333-341A8629A7AA}" type="parTrans" cxnId="{1578A585-A45F-4409-8A9C-E084900AC523}">
      <dgm:prSet/>
      <dgm:spPr/>
      <dgm:t>
        <a:bodyPr/>
        <a:lstStyle/>
        <a:p>
          <a:endParaRPr lang="en-US"/>
        </a:p>
      </dgm:t>
    </dgm:pt>
    <dgm:pt modelId="{7E469EE7-E735-4D7B-89AB-31CE88C9C033}" type="sibTrans" cxnId="{1578A585-A45F-4409-8A9C-E084900AC523}">
      <dgm:prSet/>
      <dgm:spPr/>
      <dgm:t>
        <a:bodyPr/>
        <a:lstStyle/>
        <a:p>
          <a:endParaRPr lang="en-US"/>
        </a:p>
      </dgm:t>
    </dgm:pt>
    <dgm:pt modelId="{9A901B7B-BDAA-47D5-9EF0-453AFD363032}">
      <dgm:prSet/>
      <dgm:spPr/>
      <dgm:t>
        <a:bodyPr/>
        <a:lstStyle/>
        <a:p>
          <a:r>
            <a:rPr lang="en-US"/>
            <a:t>Dehydration and thirst</a:t>
          </a:r>
          <a:endParaRPr lang="en-IN"/>
        </a:p>
      </dgm:t>
    </dgm:pt>
    <dgm:pt modelId="{95C6CDE5-85E0-4CFA-8A7E-3E6BE9A87D3B}" type="parTrans" cxnId="{29A25B40-39CA-453C-A16B-B982664D640C}">
      <dgm:prSet/>
      <dgm:spPr/>
      <dgm:t>
        <a:bodyPr/>
        <a:lstStyle/>
        <a:p>
          <a:endParaRPr lang="en-US"/>
        </a:p>
      </dgm:t>
    </dgm:pt>
    <dgm:pt modelId="{76499E3F-033E-4631-A58D-E856830CD627}" type="sibTrans" cxnId="{29A25B40-39CA-453C-A16B-B982664D640C}">
      <dgm:prSet/>
      <dgm:spPr/>
      <dgm:t>
        <a:bodyPr/>
        <a:lstStyle/>
        <a:p>
          <a:endParaRPr lang="en-US"/>
        </a:p>
      </dgm:t>
    </dgm:pt>
    <dgm:pt modelId="{B7200EA4-4672-4FDF-A150-2DD5A41DB2A7}">
      <dgm:prSet/>
      <dgm:spPr/>
      <dgm:t>
        <a:bodyPr/>
        <a:lstStyle/>
        <a:p>
          <a:r>
            <a:rPr lang="en-US" dirty="0"/>
            <a:t>Chronic toxicity include:</a:t>
          </a:r>
          <a:endParaRPr lang="en-IN" dirty="0"/>
        </a:p>
      </dgm:t>
    </dgm:pt>
    <dgm:pt modelId="{EDFE0A8E-CB26-4E16-B370-0C8C6AAD5359}" type="parTrans" cxnId="{E967AB27-49AF-498C-B8DF-FB23A51F5450}">
      <dgm:prSet/>
      <dgm:spPr/>
      <dgm:t>
        <a:bodyPr/>
        <a:lstStyle/>
        <a:p>
          <a:endParaRPr lang="en-US"/>
        </a:p>
      </dgm:t>
    </dgm:pt>
    <dgm:pt modelId="{FBF34685-27BA-4EDB-A2A3-78DF253EBF5D}" type="sibTrans" cxnId="{E967AB27-49AF-498C-B8DF-FB23A51F5450}">
      <dgm:prSet/>
      <dgm:spPr/>
      <dgm:t>
        <a:bodyPr/>
        <a:lstStyle/>
        <a:p>
          <a:endParaRPr lang="en-US"/>
        </a:p>
      </dgm:t>
    </dgm:pt>
    <dgm:pt modelId="{8356FF79-AD07-478D-BCD2-254C3011AD50}">
      <dgm:prSet/>
      <dgm:spPr/>
      <dgm:t>
        <a:bodyPr/>
        <a:lstStyle/>
        <a:p>
          <a:r>
            <a:rPr lang="en-US" dirty="0"/>
            <a:t>Dental fluorosis</a:t>
          </a:r>
          <a:endParaRPr lang="en-IN" dirty="0"/>
        </a:p>
      </dgm:t>
    </dgm:pt>
    <dgm:pt modelId="{098E8B99-262A-4D51-BF00-8BCEF03E8CB6}" type="parTrans" cxnId="{9DC75A75-4FE9-409B-B142-B0590E9A8092}">
      <dgm:prSet/>
      <dgm:spPr/>
      <dgm:t>
        <a:bodyPr/>
        <a:lstStyle/>
        <a:p>
          <a:endParaRPr lang="en-US"/>
        </a:p>
      </dgm:t>
    </dgm:pt>
    <dgm:pt modelId="{07ABC81B-C9E0-4B0E-9C94-BD14A582B07E}" type="sibTrans" cxnId="{9DC75A75-4FE9-409B-B142-B0590E9A8092}">
      <dgm:prSet/>
      <dgm:spPr/>
      <dgm:t>
        <a:bodyPr/>
        <a:lstStyle/>
        <a:p>
          <a:endParaRPr lang="en-US"/>
        </a:p>
      </dgm:t>
    </dgm:pt>
    <dgm:pt modelId="{5B7196A1-8FCC-4C65-BB3B-02EECA40DF1E}">
      <dgm:prSet/>
      <dgm:spPr/>
      <dgm:t>
        <a:bodyPr/>
        <a:lstStyle/>
        <a:p>
          <a:r>
            <a:rPr lang="en-US" dirty="0"/>
            <a:t>Skeletal </a:t>
          </a:r>
          <a:r>
            <a:rPr lang="en-US" dirty="0" err="1"/>
            <a:t>flurosis</a:t>
          </a:r>
          <a:endParaRPr lang="en-IN" dirty="0"/>
        </a:p>
      </dgm:t>
    </dgm:pt>
    <dgm:pt modelId="{4DA5E066-435C-4DD3-BA82-7618166E279D}" type="parTrans" cxnId="{9058A716-5834-490C-8217-3E68B623CFC7}">
      <dgm:prSet/>
      <dgm:spPr/>
      <dgm:t>
        <a:bodyPr/>
        <a:lstStyle/>
        <a:p>
          <a:endParaRPr lang="en-US"/>
        </a:p>
      </dgm:t>
    </dgm:pt>
    <dgm:pt modelId="{2D110212-4A9E-467F-9D49-6469DF8CBABE}" type="sibTrans" cxnId="{9058A716-5834-490C-8217-3E68B623CFC7}">
      <dgm:prSet/>
      <dgm:spPr/>
      <dgm:t>
        <a:bodyPr/>
        <a:lstStyle/>
        <a:p>
          <a:endParaRPr lang="en-US"/>
        </a:p>
      </dgm:t>
    </dgm:pt>
    <dgm:pt modelId="{11DDFABE-709C-48CD-9C0C-37D0F25F7333}" type="pres">
      <dgm:prSet presAssocID="{5B0BD8F9-E302-46ED-B5E9-9400D51B8EBB}" presName="Name0" presStyleCnt="0">
        <dgm:presLayoutVars>
          <dgm:dir/>
          <dgm:resizeHandles val="exact"/>
        </dgm:presLayoutVars>
      </dgm:prSet>
      <dgm:spPr/>
    </dgm:pt>
    <dgm:pt modelId="{6A064F56-20E7-4B3B-90F5-F08331ED9D96}" type="pres">
      <dgm:prSet presAssocID="{FF0B4926-36C5-48BA-A433-1D1614797F27}" presName="Name5" presStyleLbl="vennNode1" presStyleIdx="0" presStyleCnt="2">
        <dgm:presLayoutVars>
          <dgm:bulletEnabled val="1"/>
        </dgm:presLayoutVars>
      </dgm:prSet>
      <dgm:spPr/>
    </dgm:pt>
    <dgm:pt modelId="{52807CCB-585B-4F0E-AE61-4EB9522F2094}" type="pres">
      <dgm:prSet presAssocID="{009A4ED2-D78E-4DA3-B5FC-91EDA30C7C94}" presName="space" presStyleCnt="0"/>
      <dgm:spPr/>
    </dgm:pt>
    <dgm:pt modelId="{59490256-EBF4-43AD-8361-82E2DE861D69}" type="pres">
      <dgm:prSet presAssocID="{B7200EA4-4672-4FDF-A150-2DD5A41DB2A7}" presName="Name5" presStyleLbl="vennNode1" presStyleIdx="1" presStyleCnt="2">
        <dgm:presLayoutVars>
          <dgm:bulletEnabled val="1"/>
        </dgm:presLayoutVars>
      </dgm:prSet>
      <dgm:spPr/>
    </dgm:pt>
  </dgm:ptLst>
  <dgm:cxnLst>
    <dgm:cxn modelId="{868CFA04-C845-4B67-B513-E29C77F2205C}" srcId="{5B0BD8F9-E302-46ED-B5E9-9400D51B8EBB}" destId="{FF0B4926-36C5-48BA-A433-1D1614797F27}" srcOrd="0" destOrd="0" parTransId="{B0D705B8-155B-45A6-BE73-7E47E1F86F3E}" sibTransId="{009A4ED2-D78E-4DA3-B5FC-91EDA30C7C94}"/>
    <dgm:cxn modelId="{9058A716-5834-490C-8217-3E68B623CFC7}" srcId="{B7200EA4-4672-4FDF-A150-2DD5A41DB2A7}" destId="{5B7196A1-8FCC-4C65-BB3B-02EECA40DF1E}" srcOrd="1" destOrd="0" parTransId="{4DA5E066-435C-4DD3-BA82-7618166E279D}" sibTransId="{2D110212-4A9E-467F-9D49-6469DF8CBABE}"/>
    <dgm:cxn modelId="{E967AB27-49AF-498C-B8DF-FB23A51F5450}" srcId="{5B0BD8F9-E302-46ED-B5E9-9400D51B8EBB}" destId="{B7200EA4-4672-4FDF-A150-2DD5A41DB2A7}" srcOrd="1" destOrd="0" parTransId="{EDFE0A8E-CB26-4E16-B370-0C8C6AAD5359}" sibTransId="{FBF34685-27BA-4EDB-A2A3-78DF253EBF5D}"/>
    <dgm:cxn modelId="{29A25B40-39CA-453C-A16B-B982664D640C}" srcId="{FF0B4926-36C5-48BA-A433-1D1614797F27}" destId="{9A901B7B-BDAA-47D5-9EF0-453AFD363032}" srcOrd="5" destOrd="0" parTransId="{95C6CDE5-85E0-4CFA-8A7E-3E6BE9A87D3B}" sibTransId="{76499E3F-033E-4631-A58D-E856830CD627}"/>
    <dgm:cxn modelId="{9ECD5F67-0F0E-4A1C-A420-75C0E73B8D62}" type="presOf" srcId="{9A901B7B-BDAA-47D5-9EF0-453AFD363032}" destId="{6A064F56-20E7-4B3B-90F5-F08331ED9D96}" srcOrd="0" destOrd="6" presId="urn:microsoft.com/office/officeart/2005/8/layout/venn3"/>
    <dgm:cxn modelId="{DE10566E-47DA-4CEE-B6B0-3178509B7E1B}" type="presOf" srcId="{5B0BD8F9-E302-46ED-B5E9-9400D51B8EBB}" destId="{11DDFABE-709C-48CD-9C0C-37D0F25F7333}" srcOrd="0" destOrd="0" presId="urn:microsoft.com/office/officeart/2005/8/layout/venn3"/>
    <dgm:cxn modelId="{9DC75A75-4FE9-409B-B142-B0590E9A8092}" srcId="{B7200EA4-4672-4FDF-A150-2DD5A41DB2A7}" destId="{8356FF79-AD07-478D-BCD2-254C3011AD50}" srcOrd="0" destOrd="0" parTransId="{098E8B99-262A-4D51-BF00-8BCEF03E8CB6}" sibTransId="{07ABC81B-C9E0-4B0E-9C94-BD14A582B07E}"/>
    <dgm:cxn modelId="{7011C676-A1C1-4656-8947-90321689ADA7}" type="presOf" srcId="{FF0B4926-36C5-48BA-A433-1D1614797F27}" destId="{6A064F56-20E7-4B3B-90F5-F08331ED9D96}" srcOrd="0" destOrd="0" presId="urn:microsoft.com/office/officeart/2005/8/layout/venn3"/>
    <dgm:cxn modelId="{8308C97A-19C6-4219-9239-F4E41BE7225C}" type="presOf" srcId="{DDA2A255-4BFF-4013-9243-A0C61F3B7FD7}" destId="{6A064F56-20E7-4B3B-90F5-F08331ED9D96}" srcOrd="0" destOrd="4" presId="urn:microsoft.com/office/officeart/2005/8/layout/venn3"/>
    <dgm:cxn modelId="{1578A585-A45F-4409-8A9C-E084900AC523}" srcId="{FF0B4926-36C5-48BA-A433-1D1614797F27}" destId="{6ABCA9D3-3E07-4428-870D-188FAA9D5381}" srcOrd="4" destOrd="0" parTransId="{815D7DF5-90C8-4D9C-A333-341A8629A7AA}" sibTransId="{7E469EE7-E735-4D7B-89AB-31CE88C9C033}"/>
    <dgm:cxn modelId="{F3AD7390-DD5F-4B8B-9978-9C07BB6FB621}" srcId="{FF0B4926-36C5-48BA-A433-1D1614797F27}" destId="{9C1FAE2A-8E26-4BE5-8185-A7BD55B35501}" srcOrd="0" destOrd="0" parTransId="{525EC57F-3113-4930-AD92-AB28BA1BE121}" sibTransId="{CA4FC3DC-CC91-4854-85FB-0710CFE6C57F}"/>
    <dgm:cxn modelId="{9D0A14A2-9B96-4C32-9D7E-1E4AD93855CB}" srcId="{FF0B4926-36C5-48BA-A433-1D1614797F27}" destId="{DDA2A255-4BFF-4013-9243-A0C61F3B7FD7}" srcOrd="3" destOrd="0" parTransId="{E305C66B-2F34-467F-8B2F-5D21C3DFF153}" sibTransId="{BF2F001D-A79A-41B6-B099-747E40C07BC8}"/>
    <dgm:cxn modelId="{76002BA4-0B4F-49F6-ABE1-22EB190ACB69}" type="presOf" srcId="{8356FF79-AD07-478D-BCD2-254C3011AD50}" destId="{59490256-EBF4-43AD-8361-82E2DE861D69}" srcOrd="0" destOrd="1" presId="urn:microsoft.com/office/officeart/2005/8/layout/venn3"/>
    <dgm:cxn modelId="{74F365A9-EFBC-46FA-BB9A-61A8C7B9E414}" type="presOf" srcId="{5B7196A1-8FCC-4C65-BB3B-02EECA40DF1E}" destId="{59490256-EBF4-43AD-8361-82E2DE861D69}" srcOrd="0" destOrd="2" presId="urn:microsoft.com/office/officeart/2005/8/layout/venn3"/>
    <dgm:cxn modelId="{0410B5AC-9ECD-48BD-B2AC-749AA84C836B}" type="presOf" srcId="{B7200EA4-4672-4FDF-A150-2DD5A41DB2A7}" destId="{59490256-EBF4-43AD-8361-82E2DE861D69}" srcOrd="0" destOrd="0" presId="urn:microsoft.com/office/officeart/2005/8/layout/venn3"/>
    <dgm:cxn modelId="{DA3B24AF-8235-46F3-9632-D3303DD42988}" type="presOf" srcId="{9C1FAE2A-8E26-4BE5-8185-A7BD55B35501}" destId="{6A064F56-20E7-4B3B-90F5-F08331ED9D96}" srcOrd="0" destOrd="1" presId="urn:microsoft.com/office/officeart/2005/8/layout/venn3"/>
    <dgm:cxn modelId="{7519B4B7-7F83-40BF-94F8-5DE406A452B1}" type="presOf" srcId="{774F9579-8A72-43EF-8B35-46068D1F5FB0}" destId="{6A064F56-20E7-4B3B-90F5-F08331ED9D96}" srcOrd="0" destOrd="3" presId="urn:microsoft.com/office/officeart/2005/8/layout/venn3"/>
    <dgm:cxn modelId="{8DBB48BC-1E8E-4F1C-9D1A-477737737E4D}" srcId="{FF0B4926-36C5-48BA-A433-1D1614797F27}" destId="{562F5B91-01EB-4501-A076-7DE964E6629C}" srcOrd="1" destOrd="0" parTransId="{1DF0A203-6198-48BB-99BB-BE1CCC3A6026}" sibTransId="{874A045C-95E9-4D67-8F71-F6BA40D516AC}"/>
    <dgm:cxn modelId="{20AEFCC3-B5E3-4EBE-BCFA-C9BB560EB6FD}" type="presOf" srcId="{6ABCA9D3-3E07-4428-870D-188FAA9D5381}" destId="{6A064F56-20E7-4B3B-90F5-F08331ED9D96}" srcOrd="0" destOrd="5" presId="urn:microsoft.com/office/officeart/2005/8/layout/venn3"/>
    <dgm:cxn modelId="{391160E7-FFC1-451F-B9F3-D7D146E83C1B}" type="presOf" srcId="{562F5B91-01EB-4501-A076-7DE964E6629C}" destId="{6A064F56-20E7-4B3B-90F5-F08331ED9D96}" srcOrd="0" destOrd="2" presId="urn:microsoft.com/office/officeart/2005/8/layout/venn3"/>
    <dgm:cxn modelId="{13B203FF-D614-4689-8255-92B520F4B146}" srcId="{FF0B4926-36C5-48BA-A433-1D1614797F27}" destId="{774F9579-8A72-43EF-8B35-46068D1F5FB0}" srcOrd="2" destOrd="0" parTransId="{70E364FE-F47A-4147-B410-C93F9D8A80EC}" sibTransId="{B0C6FE72-A2D7-4B56-9F34-0FC1C1A9FB13}"/>
    <dgm:cxn modelId="{345DEA27-525E-422B-BDFB-3D1D6E1FDCE1}" type="presParOf" srcId="{11DDFABE-709C-48CD-9C0C-37D0F25F7333}" destId="{6A064F56-20E7-4B3B-90F5-F08331ED9D96}" srcOrd="0" destOrd="0" presId="urn:microsoft.com/office/officeart/2005/8/layout/venn3"/>
    <dgm:cxn modelId="{A7147B69-C317-425C-AC8E-92C7FBF57582}" type="presParOf" srcId="{11DDFABE-709C-48CD-9C0C-37D0F25F7333}" destId="{52807CCB-585B-4F0E-AE61-4EB9522F2094}" srcOrd="1" destOrd="0" presId="urn:microsoft.com/office/officeart/2005/8/layout/venn3"/>
    <dgm:cxn modelId="{C6B3399E-3A75-43D7-B24D-BFD9604BF0F2}" type="presParOf" srcId="{11DDFABE-709C-48CD-9C0C-37D0F25F7333}" destId="{59490256-EBF4-43AD-8361-82E2DE861D69}" srcOrd="2"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5.xml><?xml version="1.0" encoding="utf-8"?>
<dgm:dataModel xmlns:dgm="http://schemas.openxmlformats.org/drawingml/2006/diagram" xmlns:a="http://schemas.openxmlformats.org/drawingml/2006/main">
  <dgm:ptLst>
    <dgm:pt modelId="{7081D858-4288-4060-AA25-9E7B87EB8A11}" type="doc">
      <dgm:prSet loTypeId="urn:microsoft.com/office/officeart/2005/8/layout/vProcess5" loCatId="process" qsTypeId="urn:microsoft.com/office/officeart/2005/8/quickstyle/3d1" qsCatId="3D" csTypeId="urn:microsoft.com/office/officeart/2005/8/colors/colorful4" csCatId="colorful" phldr="1"/>
      <dgm:spPr/>
      <dgm:t>
        <a:bodyPr/>
        <a:lstStyle/>
        <a:p>
          <a:endParaRPr lang="en-US"/>
        </a:p>
      </dgm:t>
    </dgm:pt>
    <dgm:pt modelId="{9FFF1105-029F-42D2-A262-32836F87D20D}">
      <dgm:prSet phldrT="[Text]"/>
      <dgm:spPr/>
      <dgm:t>
        <a:bodyPr/>
        <a:lstStyle/>
        <a:p>
          <a:pPr>
            <a:buFont typeface="Wingdings" panose="05000000000000000000" pitchFamily="2" charset="2"/>
            <a:buChar char=""/>
          </a:pPr>
          <a:r>
            <a:rPr lang="en-IN" dirty="0"/>
            <a:t>Probiotic bacteria compete for nutrients and binding sites in the biofilm.</a:t>
          </a:r>
          <a:endParaRPr lang="en-US" dirty="0"/>
        </a:p>
      </dgm:t>
    </dgm:pt>
    <dgm:pt modelId="{39764BDA-087E-4130-B122-E76B3B423CF6}" type="parTrans" cxnId="{06237972-DD42-47F9-A3D6-AD81BB86E329}">
      <dgm:prSet/>
      <dgm:spPr/>
      <dgm:t>
        <a:bodyPr/>
        <a:lstStyle/>
        <a:p>
          <a:endParaRPr lang="en-US"/>
        </a:p>
      </dgm:t>
    </dgm:pt>
    <dgm:pt modelId="{7434D990-6E7C-4836-ACC2-180EDDE4ED3C}" type="sibTrans" cxnId="{06237972-DD42-47F9-A3D6-AD81BB86E329}">
      <dgm:prSet/>
      <dgm:spPr/>
      <dgm:t>
        <a:bodyPr/>
        <a:lstStyle/>
        <a:p>
          <a:endParaRPr lang="en-US"/>
        </a:p>
      </dgm:t>
    </dgm:pt>
    <dgm:pt modelId="{36886CC5-BF43-4322-B125-6DEF07115E9D}">
      <dgm:prSet phldrT="[Text]"/>
      <dgm:spPr/>
      <dgm:t>
        <a:bodyPr/>
        <a:lstStyle/>
        <a:p>
          <a:pPr>
            <a:buFont typeface="Wingdings" panose="05000000000000000000" pitchFamily="2" charset="2"/>
            <a:buChar char=""/>
          </a:pPr>
          <a:r>
            <a:rPr lang="en-IN" dirty="0"/>
            <a:t>Probiotic bacteria stimulate the specific and nonspecific immune response through activation of T cells and production of cytokines that mediates the inflammatory process.</a:t>
          </a:r>
          <a:endParaRPr lang="en-US" dirty="0"/>
        </a:p>
      </dgm:t>
    </dgm:pt>
    <dgm:pt modelId="{EBCBC6CE-1EA4-4C89-8BC9-6E76C2D85A7C}" type="parTrans" cxnId="{08C5A4FB-DE6E-4B1D-B48B-5EBE8715BA50}">
      <dgm:prSet/>
      <dgm:spPr/>
      <dgm:t>
        <a:bodyPr/>
        <a:lstStyle/>
        <a:p>
          <a:endParaRPr lang="en-US"/>
        </a:p>
      </dgm:t>
    </dgm:pt>
    <dgm:pt modelId="{905CC1EB-049D-46AF-8C4F-0165084ED292}" type="sibTrans" cxnId="{08C5A4FB-DE6E-4B1D-B48B-5EBE8715BA50}">
      <dgm:prSet/>
      <dgm:spPr/>
      <dgm:t>
        <a:bodyPr/>
        <a:lstStyle/>
        <a:p>
          <a:endParaRPr lang="en-US"/>
        </a:p>
      </dgm:t>
    </dgm:pt>
    <dgm:pt modelId="{88FAD9AD-886A-4005-B6C8-B8BAB9ECED9D}">
      <dgm:prSet/>
      <dgm:spPr/>
      <dgm:t>
        <a:bodyPr/>
        <a:lstStyle/>
        <a:p>
          <a:pPr>
            <a:buFont typeface="Wingdings" panose="05000000000000000000" pitchFamily="2" charset="2"/>
            <a:buChar char=""/>
          </a:pPr>
          <a:r>
            <a:rPr lang="en-IN" dirty="0"/>
            <a:t>When attached, probiotic bacteria can produce bacteriocins (</a:t>
          </a:r>
          <a:r>
            <a:rPr lang="en-IN" dirty="0" err="1"/>
            <a:t>eg</a:t>
          </a:r>
          <a:r>
            <a:rPr lang="en-IN" dirty="0"/>
            <a:t>, hydrogen peroxide ) that hamper and inhibit growth of a variety of bacteria.</a:t>
          </a:r>
        </a:p>
      </dgm:t>
    </dgm:pt>
    <dgm:pt modelId="{B65D3D16-DA5F-4D73-B4A8-7E6724174220}" type="parTrans" cxnId="{D25405A1-073B-4B3B-BA91-8D068D3DBDE6}">
      <dgm:prSet/>
      <dgm:spPr/>
      <dgm:t>
        <a:bodyPr/>
        <a:lstStyle/>
        <a:p>
          <a:endParaRPr lang="en-US"/>
        </a:p>
      </dgm:t>
    </dgm:pt>
    <dgm:pt modelId="{57752499-E1D7-4306-A12D-3B88F6524068}" type="sibTrans" cxnId="{D25405A1-073B-4B3B-BA91-8D068D3DBDE6}">
      <dgm:prSet/>
      <dgm:spPr/>
      <dgm:t>
        <a:bodyPr/>
        <a:lstStyle/>
        <a:p>
          <a:endParaRPr lang="en-US"/>
        </a:p>
      </dgm:t>
    </dgm:pt>
    <dgm:pt modelId="{EDA4790C-2B38-4AEF-A975-43DFB4088012}" type="pres">
      <dgm:prSet presAssocID="{7081D858-4288-4060-AA25-9E7B87EB8A11}" presName="outerComposite" presStyleCnt="0">
        <dgm:presLayoutVars>
          <dgm:chMax val="5"/>
          <dgm:dir/>
          <dgm:resizeHandles val="exact"/>
        </dgm:presLayoutVars>
      </dgm:prSet>
      <dgm:spPr/>
    </dgm:pt>
    <dgm:pt modelId="{7E3E5D1D-9D16-4994-A374-0397A85F5247}" type="pres">
      <dgm:prSet presAssocID="{7081D858-4288-4060-AA25-9E7B87EB8A11}" presName="dummyMaxCanvas" presStyleCnt="0">
        <dgm:presLayoutVars/>
      </dgm:prSet>
      <dgm:spPr/>
    </dgm:pt>
    <dgm:pt modelId="{06A4EFE3-9D86-47A3-9F02-A0EDA4CDF35E}" type="pres">
      <dgm:prSet presAssocID="{7081D858-4288-4060-AA25-9E7B87EB8A11}" presName="ThreeNodes_1" presStyleLbl="node1" presStyleIdx="0" presStyleCnt="3">
        <dgm:presLayoutVars>
          <dgm:bulletEnabled val="1"/>
        </dgm:presLayoutVars>
      </dgm:prSet>
      <dgm:spPr/>
    </dgm:pt>
    <dgm:pt modelId="{B2B1DF3A-3C14-43D6-B652-B8F1756D5033}" type="pres">
      <dgm:prSet presAssocID="{7081D858-4288-4060-AA25-9E7B87EB8A11}" presName="ThreeNodes_2" presStyleLbl="node1" presStyleIdx="1" presStyleCnt="3">
        <dgm:presLayoutVars>
          <dgm:bulletEnabled val="1"/>
        </dgm:presLayoutVars>
      </dgm:prSet>
      <dgm:spPr/>
    </dgm:pt>
    <dgm:pt modelId="{2E4F274C-D502-474E-B8C6-851253B1E37E}" type="pres">
      <dgm:prSet presAssocID="{7081D858-4288-4060-AA25-9E7B87EB8A11}" presName="ThreeNodes_3" presStyleLbl="node1" presStyleIdx="2" presStyleCnt="3">
        <dgm:presLayoutVars>
          <dgm:bulletEnabled val="1"/>
        </dgm:presLayoutVars>
      </dgm:prSet>
      <dgm:spPr/>
    </dgm:pt>
    <dgm:pt modelId="{F13710BB-B859-4FF8-BBE9-C0A46CA0CBE8}" type="pres">
      <dgm:prSet presAssocID="{7081D858-4288-4060-AA25-9E7B87EB8A11}" presName="ThreeConn_1-2" presStyleLbl="fgAccFollowNode1" presStyleIdx="0" presStyleCnt="2">
        <dgm:presLayoutVars>
          <dgm:bulletEnabled val="1"/>
        </dgm:presLayoutVars>
      </dgm:prSet>
      <dgm:spPr/>
    </dgm:pt>
    <dgm:pt modelId="{23CA635A-8DF4-4A26-B387-1F7D6F87F5BD}" type="pres">
      <dgm:prSet presAssocID="{7081D858-4288-4060-AA25-9E7B87EB8A11}" presName="ThreeConn_2-3" presStyleLbl="fgAccFollowNode1" presStyleIdx="1" presStyleCnt="2">
        <dgm:presLayoutVars>
          <dgm:bulletEnabled val="1"/>
        </dgm:presLayoutVars>
      </dgm:prSet>
      <dgm:spPr/>
    </dgm:pt>
    <dgm:pt modelId="{4E862066-E2E0-47B5-9A1D-6347DD90A953}" type="pres">
      <dgm:prSet presAssocID="{7081D858-4288-4060-AA25-9E7B87EB8A11}" presName="ThreeNodes_1_text" presStyleLbl="node1" presStyleIdx="2" presStyleCnt="3">
        <dgm:presLayoutVars>
          <dgm:bulletEnabled val="1"/>
        </dgm:presLayoutVars>
      </dgm:prSet>
      <dgm:spPr/>
    </dgm:pt>
    <dgm:pt modelId="{2C731B4C-2219-4888-A9F4-8244D8BFA3D4}" type="pres">
      <dgm:prSet presAssocID="{7081D858-4288-4060-AA25-9E7B87EB8A11}" presName="ThreeNodes_2_text" presStyleLbl="node1" presStyleIdx="2" presStyleCnt="3">
        <dgm:presLayoutVars>
          <dgm:bulletEnabled val="1"/>
        </dgm:presLayoutVars>
      </dgm:prSet>
      <dgm:spPr/>
    </dgm:pt>
    <dgm:pt modelId="{537E392B-DE50-4592-B436-250EE9D5F462}" type="pres">
      <dgm:prSet presAssocID="{7081D858-4288-4060-AA25-9E7B87EB8A11}" presName="ThreeNodes_3_text" presStyleLbl="node1" presStyleIdx="2" presStyleCnt="3">
        <dgm:presLayoutVars>
          <dgm:bulletEnabled val="1"/>
        </dgm:presLayoutVars>
      </dgm:prSet>
      <dgm:spPr/>
    </dgm:pt>
  </dgm:ptLst>
  <dgm:cxnLst>
    <dgm:cxn modelId="{756CFE29-6D64-4EB5-B70B-12EF4CDD0696}" type="presOf" srcId="{88FAD9AD-886A-4005-B6C8-B8BAB9ECED9D}" destId="{2C731B4C-2219-4888-A9F4-8244D8BFA3D4}" srcOrd="1" destOrd="0" presId="urn:microsoft.com/office/officeart/2005/8/layout/vProcess5"/>
    <dgm:cxn modelId="{9AD9902F-FEE0-4962-A618-FDE4A2D0E314}" type="presOf" srcId="{9FFF1105-029F-42D2-A262-32836F87D20D}" destId="{4E862066-E2E0-47B5-9A1D-6347DD90A953}" srcOrd="1" destOrd="0" presId="urn:microsoft.com/office/officeart/2005/8/layout/vProcess5"/>
    <dgm:cxn modelId="{2737E244-47D6-4D8B-B35A-14BD7EE1FAE9}" type="presOf" srcId="{36886CC5-BF43-4322-B125-6DEF07115E9D}" destId="{2E4F274C-D502-474E-B8C6-851253B1E37E}" srcOrd="0" destOrd="0" presId="urn:microsoft.com/office/officeart/2005/8/layout/vProcess5"/>
    <dgm:cxn modelId="{EF837445-59D2-4A37-87A4-9DFDB33A5330}" type="presOf" srcId="{7081D858-4288-4060-AA25-9E7B87EB8A11}" destId="{EDA4790C-2B38-4AEF-A975-43DFB4088012}" srcOrd="0" destOrd="0" presId="urn:microsoft.com/office/officeart/2005/8/layout/vProcess5"/>
    <dgm:cxn modelId="{06237972-DD42-47F9-A3D6-AD81BB86E329}" srcId="{7081D858-4288-4060-AA25-9E7B87EB8A11}" destId="{9FFF1105-029F-42D2-A262-32836F87D20D}" srcOrd="0" destOrd="0" parTransId="{39764BDA-087E-4130-B122-E76B3B423CF6}" sibTransId="{7434D990-6E7C-4836-ACC2-180EDDE4ED3C}"/>
    <dgm:cxn modelId="{D0F47553-4AA7-4189-8ACB-EB360D5E4B40}" type="presOf" srcId="{36886CC5-BF43-4322-B125-6DEF07115E9D}" destId="{537E392B-DE50-4592-B436-250EE9D5F462}" srcOrd="1" destOrd="0" presId="urn:microsoft.com/office/officeart/2005/8/layout/vProcess5"/>
    <dgm:cxn modelId="{D25405A1-073B-4B3B-BA91-8D068D3DBDE6}" srcId="{7081D858-4288-4060-AA25-9E7B87EB8A11}" destId="{88FAD9AD-886A-4005-B6C8-B8BAB9ECED9D}" srcOrd="1" destOrd="0" parTransId="{B65D3D16-DA5F-4D73-B4A8-7E6724174220}" sibTransId="{57752499-E1D7-4306-A12D-3B88F6524068}"/>
    <dgm:cxn modelId="{FE71E6A3-4140-4053-A292-68F8F38F1479}" type="presOf" srcId="{7434D990-6E7C-4836-ACC2-180EDDE4ED3C}" destId="{F13710BB-B859-4FF8-BBE9-C0A46CA0CBE8}" srcOrd="0" destOrd="0" presId="urn:microsoft.com/office/officeart/2005/8/layout/vProcess5"/>
    <dgm:cxn modelId="{D6EEACB2-6652-41BA-A51C-F5D28C4660FE}" type="presOf" srcId="{9FFF1105-029F-42D2-A262-32836F87D20D}" destId="{06A4EFE3-9D86-47A3-9F02-A0EDA4CDF35E}" srcOrd="0" destOrd="0" presId="urn:microsoft.com/office/officeart/2005/8/layout/vProcess5"/>
    <dgm:cxn modelId="{36451EB3-2151-4F89-BA56-5429F7C4B493}" type="presOf" srcId="{88FAD9AD-886A-4005-B6C8-B8BAB9ECED9D}" destId="{B2B1DF3A-3C14-43D6-B652-B8F1756D5033}" srcOrd="0" destOrd="0" presId="urn:microsoft.com/office/officeart/2005/8/layout/vProcess5"/>
    <dgm:cxn modelId="{4BBDF9D2-5130-4F17-9974-0C8D08FE13DD}" type="presOf" srcId="{57752499-E1D7-4306-A12D-3B88F6524068}" destId="{23CA635A-8DF4-4A26-B387-1F7D6F87F5BD}" srcOrd="0" destOrd="0" presId="urn:microsoft.com/office/officeart/2005/8/layout/vProcess5"/>
    <dgm:cxn modelId="{08C5A4FB-DE6E-4B1D-B48B-5EBE8715BA50}" srcId="{7081D858-4288-4060-AA25-9E7B87EB8A11}" destId="{36886CC5-BF43-4322-B125-6DEF07115E9D}" srcOrd="2" destOrd="0" parTransId="{EBCBC6CE-1EA4-4C89-8BC9-6E76C2D85A7C}" sibTransId="{905CC1EB-049D-46AF-8C4F-0165084ED292}"/>
    <dgm:cxn modelId="{5E86EA74-C65B-4828-9A06-DB8C8FA00A1E}" type="presParOf" srcId="{EDA4790C-2B38-4AEF-A975-43DFB4088012}" destId="{7E3E5D1D-9D16-4994-A374-0397A85F5247}" srcOrd="0" destOrd="0" presId="urn:microsoft.com/office/officeart/2005/8/layout/vProcess5"/>
    <dgm:cxn modelId="{93BB0E9A-9CF0-44B5-96F0-FE28CA4F2B49}" type="presParOf" srcId="{EDA4790C-2B38-4AEF-A975-43DFB4088012}" destId="{06A4EFE3-9D86-47A3-9F02-A0EDA4CDF35E}" srcOrd="1" destOrd="0" presId="urn:microsoft.com/office/officeart/2005/8/layout/vProcess5"/>
    <dgm:cxn modelId="{268CBC66-8C76-4921-8DFA-8EECD4C53756}" type="presParOf" srcId="{EDA4790C-2B38-4AEF-A975-43DFB4088012}" destId="{B2B1DF3A-3C14-43D6-B652-B8F1756D5033}" srcOrd="2" destOrd="0" presId="urn:microsoft.com/office/officeart/2005/8/layout/vProcess5"/>
    <dgm:cxn modelId="{59F8A7AE-D38E-45F4-A4B7-A2ED7070FA73}" type="presParOf" srcId="{EDA4790C-2B38-4AEF-A975-43DFB4088012}" destId="{2E4F274C-D502-474E-B8C6-851253B1E37E}" srcOrd="3" destOrd="0" presId="urn:microsoft.com/office/officeart/2005/8/layout/vProcess5"/>
    <dgm:cxn modelId="{17CB9D5E-6A93-4EA0-AA85-1EEF52C577E6}" type="presParOf" srcId="{EDA4790C-2B38-4AEF-A975-43DFB4088012}" destId="{F13710BB-B859-4FF8-BBE9-C0A46CA0CBE8}" srcOrd="4" destOrd="0" presId="urn:microsoft.com/office/officeart/2005/8/layout/vProcess5"/>
    <dgm:cxn modelId="{858DA7BF-E66D-481F-B502-3D1D07656E05}" type="presParOf" srcId="{EDA4790C-2B38-4AEF-A975-43DFB4088012}" destId="{23CA635A-8DF4-4A26-B387-1F7D6F87F5BD}" srcOrd="5" destOrd="0" presId="urn:microsoft.com/office/officeart/2005/8/layout/vProcess5"/>
    <dgm:cxn modelId="{6C615661-2E09-454F-9D3B-6525FEA00C3F}" type="presParOf" srcId="{EDA4790C-2B38-4AEF-A975-43DFB4088012}" destId="{4E862066-E2E0-47B5-9A1D-6347DD90A953}" srcOrd="6" destOrd="0" presId="urn:microsoft.com/office/officeart/2005/8/layout/vProcess5"/>
    <dgm:cxn modelId="{88F8EE48-1A9D-41EF-8071-552773E95A1D}" type="presParOf" srcId="{EDA4790C-2B38-4AEF-A975-43DFB4088012}" destId="{2C731B4C-2219-4888-A9F4-8244D8BFA3D4}" srcOrd="7" destOrd="0" presId="urn:microsoft.com/office/officeart/2005/8/layout/vProcess5"/>
    <dgm:cxn modelId="{F747FF6C-3DAE-4D57-AC85-899AE1D96D83}" type="presParOf" srcId="{EDA4790C-2B38-4AEF-A975-43DFB4088012}" destId="{537E392B-DE50-4592-B436-250EE9D5F462}"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14FE01A-0CF7-4B47-BE51-77C0C7839F7E}" type="doc">
      <dgm:prSet loTypeId="urn:microsoft.com/office/officeart/2005/8/layout/chevron2" loCatId="process" qsTypeId="urn:microsoft.com/office/officeart/2005/8/quickstyle/3d2#2" qsCatId="3D" csTypeId="urn:microsoft.com/office/officeart/2005/8/colors/accent1_2" csCatId="accent1" phldr="1"/>
      <dgm:spPr/>
      <dgm:t>
        <a:bodyPr/>
        <a:lstStyle/>
        <a:p>
          <a:endParaRPr lang="en-IN"/>
        </a:p>
      </dgm:t>
    </dgm:pt>
    <dgm:pt modelId="{84D5C683-7A25-490C-8D4E-3038C1B52391}">
      <dgm:prSet/>
      <dgm:spPr/>
      <dgm:t>
        <a:bodyPr/>
        <a:lstStyle/>
        <a:p>
          <a:r>
            <a:rPr lang="en-IN" b="1" dirty="0"/>
            <a:t>Non-caloric Sweeteners</a:t>
          </a:r>
          <a:endParaRPr lang="en-IN" dirty="0"/>
        </a:p>
      </dgm:t>
    </dgm:pt>
    <dgm:pt modelId="{50B9B6AC-D308-4273-B75A-46BA6C1E8DD3}" type="parTrans" cxnId="{4386E29B-4130-40FF-BF85-E090F8744156}">
      <dgm:prSet/>
      <dgm:spPr/>
      <dgm:t>
        <a:bodyPr/>
        <a:lstStyle/>
        <a:p>
          <a:endParaRPr lang="en-IN"/>
        </a:p>
      </dgm:t>
    </dgm:pt>
    <dgm:pt modelId="{8627D532-7B83-4F92-ADDC-C38AF3880BC2}" type="sibTrans" cxnId="{4386E29B-4130-40FF-BF85-E090F8744156}">
      <dgm:prSet/>
      <dgm:spPr/>
      <dgm:t>
        <a:bodyPr/>
        <a:lstStyle/>
        <a:p>
          <a:endParaRPr lang="en-IN"/>
        </a:p>
      </dgm:t>
    </dgm:pt>
    <dgm:pt modelId="{37E62C88-2944-4209-993A-735D1C5AC3E9}">
      <dgm:prSet custT="1"/>
      <dgm:spPr/>
      <dgm:t>
        <a:bodyPr/>
        <a:lstStyle/>
        <a:p>
          <a:r>
            <a:rPr lang="en-IN" sz="2400" dirty="0"/>
            <a:t>Saccharin </a:t>
          </a:r>
        </a:p>
      </dgm:t>
    </dgm:pt>
    <dgm:pt modelId="{F4A35FF1-47F0-470C-9F21-6C5D116D5CC7}" type="parTrans" cxnId="{555D1B59-7F22-4C4A-AC0E-998388C8D8AF}">
      <dgm:prSet/>
      <dgm:spPr/>
      <dgm:t>
        <a:bodyPr/>
        <a:lstStyle/>
        <a:p>
          <a:endParaRPr lang="en-IN"/>
        </a:p>
      </dgm:t>
    </dgm:pt>
    <dgm:pt modelId="{D476561E-9660-420E-822A-4693867FB0D7}" type="sibTrans" cxnId="{555D1B59-7F22-4C4A-AC0E-998388C8D8AF}">
      <dgm:prSet/>
      <dgm:spPr/>
      <dgm:t>
        <a:bodyPr/>
        <a:lstStyle/>
        <a:p>
          <a:endParaRPr lang="en-IN"/>
        </a:p>
      </dgm:t>
    </dgm:pt>
    <dgm:pt modelId="{61C7DF53-7D22-41A2-B0FB-026B9FA668D2}">
      <dgm:prSet custT="1"/>
      <dgm:spPr/>
      <dgm:t>
        <a:bodyPr/>
        <a:lstStyle/>
        <a:p>
          <a:r>
            <a:rPr lang="en-IN" sz="2400" dirty="0"/>
            <a:t>Aspartate</a:t>
          </a:r>
        </a:p>
      </dgm:t>
    </dgm:pt>
    <dgm:pt modelId="{9C84D393-AC81-4635-9930-09C029FBF7D5}" type="parTrans" cxnId="{B895B38D-1F87-4253-B354-52B6A133FAA9}">
      <dgm:prSet/>
      <dgm:spPr/>
      <dgm:t>
        <a:bodyPr/>
        <a:lstStyle/>
        <a:p>
          <a:endParaRPr lang="en-IN"/>
        </a:p>
      </dgm:t>
    </dgm:pt>
    <dgm:pt modelId="{A0E34264-01AB-4B0F-A13A-10C05C0AF349}" type="sibTrans" cxnId="{B895B38D-1F87-4253-B354-52B6A133FAA9}">
      <dgm:prSet/>
      <dgm:spPr/>
      <dgm:t>
        <a:bodyPr/>
        <a:lstStyle/>
        <a:p>
          <a:endParaRPr lang="en-IN"/>
        </a:p>
      </dgm:t>
    </dgm:pt>
    <dgm:pt modelId="{2984F5AF-9140-4DCF-BDE8-5EAF93F0E773}">
      <dgm:prSet/>
      <dgm:spPr/>
      <dgm:t>
        <a:bodyPr/>
        <a:lstStyle/>
        <a:p>
          <a:r>
            <a:rPr lang="en-IN" b="1" dirty="0"/>
            <a:t>Caloric Sweeteners</a:t>
          </a:r>
          <a:r>
            <a:rPr lang="en-IN" dirty="0"/>
            <a:t>.</a:t>
          </a:r>
        </a:p>
      </dgm:t>
    </dgm:pt>
    <dgm:pt modelId="{1F95E86C-6FB9-466D-A443-35497B6F4A84}" type="parTrans" cxnId="{FC881406-BCB8-4E07-B57D-9E52F1FD85D8}">
      <dgm:prSet/>
      <dgm:spPr/>
      <dgm:t>
        <a:bodyPr/>
        <a:lstStyle/>
        <a:p>
          <a:endParaRPr lang="en-IN"/>
        </a:p>
      </dgm:t>
    </dgm:pt>
    <dgm:pt modelId="{B6313C27-49F2-4126-92B1-00CEEFD46718}" type="sibTrans" cxnId="{FC881406-BCB8-4E07-B57D-9E52F1FD85D8}">
      <dgm:prSet/>
      <dgm:spPr/>
      <dgm:t>
        <a:bodyPr/>
        <a:lstStyle/>
        <a:p>
          <a:endParaRPr lang="en-IN"/>
        </a:p>
      </dgm:t>
    </dgm:pt>
    <dgm:pt modelId="{4993BA9B-0A68-4C98-9567-6B124BA5AE19}">
      <dgm:prSet custT="1"/>
      <dgm:spPr/>
      <dgm:t>
        <a:bodyPr/>
        <a:lstStyle/>
        <a:p>
          <a:r>
            <a:rPr lang="en-IN" sz="1800" dirty="0"/>
            <a:t>fructose</a:t>
          </a:r>
        </a:p>
      </dgm:t>
    </dgm:pt>
    <dgm:pt modelId="{EC024ED8-A350-4532-8B46-9C1FFB93ED62}" type="parTrans" cxnId="{0124469D-AAE0-43FC-B2EA-53A66CD896BD}">
      <dgm:prSet/>
      <dgm:spPr/>
      <dgm:t>
        <a:bodyPr/>
        <a:lstStyle/>
        <a:p>
          <a:endParaRPr lang="en-IN"/>
        </a:p>
      </dgm:t>
    </dgm:pt>
    <dgm:pt modelId="{FB4296A8-F09E-48B7-AA43-9569EFDCED7C}" type="sibTrans" cxnId="{0124469D-AAE0-43FC-B2EA-53A66CD896BD}">
      <dgm:prSet/>
      <dgm:spPr/>
      <dgm:t>
        <a:bodyPr/>
        <a:lstStyle/>
        <a:p>
          <a:endParaRPr lang="en-IN"/>
        </a:p>
      </dgm:t>
    </dgm:pt>
    <dgm:pt modelId="{EDAD2254-75A8-4A06-A9B3-288C8BD82D31}">
      <dgm:prSet custT="1"/>
      <dgm:spPr/>
      <dgm:t>
        <a:bodyPr/>
        <a:lstStyle/>
        <a:p>
          <a:r>
            <a:rPr lang="en-IN" sz="1800" dirty="0"/>
            <a:t>lactose </a:t>
          </a:r>
        </a:p>
      </dgm:t>
    </dgm:pt>
    <dgm:pt modelId="{E50FCB96-7877-4F4F-84A3-5A6DD87D6E77}" type="parTrans" cxnId="{BBA02801-0DBF-483D-AF1B-5DE591C98D35}">
      <dgm:prSet/>
      <dgm:spPr/>
      <dgm:t>
        <a:bodyPr/>
        <a:lstStyle/>
        <a:p>
          <a:endParaRPr lang="en-IN"/>
        </a:p>
      </dgm:t>
    </dgm:pt>
    <dgm:pt modelId="{D23D3917-0D12-4809-A17D-6B76D1797A07}" type="sibTrans" cxnId="{BBA02801-0DBF-483D-AF1B-5DE591C98D35}">
      <dgm:prSet/>
      <dgm:spPr/>
      <dgm:t>
        <a:bodyPr/>
        <a:lstStyle/>
        <a:p>
          <a:endParaRPr lang="en-IN"/>
        </a:p>
      </dgm:t>
    </dgm:pt>
    <dgm:pt modelId="{3F3A5412-75D3-41E5-ABDA-A9F1C7D9AEEE}">
      <dgm:prSet custT="1"/>
      <dgm:spPr/>
      <dgm:t>
        <a:bodyPr/>
        <a:lstStyle/>
        <a:p>
          <a:r>
            <a:rPr lang="en-IN" sz="1800" dirty="0"/>
            <a:t>sorbitol</a:t>
          </a:r>
        </a:p>
      </dgm:t>
    </dgm:pt>
    <dgm:pt modelId="{86532FEB-E085-4E4F-9C0E-04892BD01C09}" type="parTrans" cxnId="{5DC19E84-78D4-49B6-8B95-29613360EFBB}">
      <dgm:prSet/>
      <dgm:spPr/>
      <dgm:t>
        <a:bodyPr/>
        <a:lstStyle/>
        <a:p>
          <a:endParaRPr lang="en-IN"/>
        </a:p>
      </dgm:t>
    </dgm:pt>
    <dgm:pt modelId="{D31AA9A0-62BE-4CBC-9442-9DADB499ECFB}" type="sibTrans" cxnId="{5DC19E84-78D4-49B6-8B95-29613360EFBB}">
      <dgm:prSet/>
      <dgm:spPr/>
      <dgm:t>
        <a:bodyPr/>
        <a:lstStyle/>
        <a:p>
          <a:endParaRPr lang="en-IN"/>
        </a:p>
      </dgm:t>
    </dgm:pt>
    <dgm:pt modelId="{71AC8ABD-62A5-4399-8451-8831F7F35C2B}">
      <dgm:prSet custT="1"/>
      <dgm:spPr/>
      <dgm:t>
        <a:bodyPr/>
        <a:lstStyle/>
        <a:p>
          <a:r>
            <a:rPr lang="en-IN" sz="1800" dirty="0"/>
            <a:t>Xylitol</a:t>
          </a:r>
          <a:endParaRPr lang="en-IN" sz="1200" dirty="0"/>
        </a:p>
      </dgm:t>
    </dgm:pt>
    <dgm:pt modelId="{BF2CC22E-FAF5-4B8D-9528-C265E19FDA63}" type="parTrans" cxnId="{26E03EED-01CB-4362-B698-1C718A1901A9}">
      <dgm:prSet/>
      <dgm:spPr/>
      <dgm:t>
        <a:bodyPr/>
        <a:lstStyle/>
        <a:p>
          <a:endParaRPr lang="en-IN"/>
        </a:p>
      </dgm:t>
    </dgm:pt>
    <dgm:pt modelId="{360CCA6A-80B9-4DBB-9E8D-897288653687}" type="sibTrans" cxnId="{26E03EED-01CB-4362-B698-1C718A1901A9}">
      <dgm:prSet/>
      <dgm:spPr/>
      <dgm:t>
        <a:bodyPr/>
        <a:lstStyle/>
        <a:p>
          <a:endParaRPr lang="en-IN"/>
        </a:p>
      </dgm:t>
    </dgm:pt>
    <dgm:pt modelId="{E2317F0D-1604-4BCF-BECE-BB75526E273D}" type="pres">
      <dgm:prSet presAssocID="{514FE01A-0CF7-4B47-BE51-77C0C7839F7E}" presName="linearFlow" presStyleCnt="0">
        <dgm:presLayoutVars>
          <dgm:dir/>
          <dgm:animLvl val="lvl"/>
          <dgm:resizeHandles val="exact"/>
        </dgm:presLayoutVars>
      </dgm:prSet>
      <dgm:spPr/>
    </dgm:pt>
    <dgm:pt modelId="{EECE4278-DBCF-4933-9CB7-49E0070FE26F}" type="pres">
      <dgm:prSet presAssocID="{84D5C683-7A25-490C-8D4E-3038C1B52391}" presName="composite" presStyleCnt="0"/>
      <dgm:spPr/>
    </dgm:pt>
    <dgm:pt modelId="{7DB7FB34-2461-48D9-8A02-1D3B2D966965}" type="pres">
      <dgm:prSet presAssocID="{84D5C683-7A25-490C-8D4E-3038C1B52391}" presName="parentText" presStyleLbl="alignNode1" presStyleIdx="0" presStyleCnt="2">
        <dgm:presLayoutVars>
          <dgm:chMax val="1"/>
          <dgm:bulletEnabled val="1"/>
        </dgm:presLayoutVars>
      </dgm:prSet>
      <dgm:spPr/>
    </dgm:pt>
    <dgm:pt modelId="{60883DE5-B696-42E4-B50A-F493E3D65FEC}" type="pres">
      <dgm:prSet presAssocID="{84D5C683-7A25-490C-8D4E-3038C1B52391}" presName="descendantText" presStyleLbl="alignAcc1" presStyleIdx="0" presStyleCnt="2">
        <dgm:presLayoutVars>
          <dgm:bulletEnabled val="1"/>
        </dgm:presLayoutVars>
      </dgm:prSet>
      <dgm:spPr/>
    </dgm:pt>
    <dgm:pt modelId="{4052DE7C-ECF7-4CCE-B4BF-4DB6F46F9AB2}" type="pres">
      <dgm:prSet presAssocID="{8627D532-7B83-4F92-ADDC-C38AF3880BC2}" presName="sp" presStyleCnt="0"/>
      <dgm:spPr/>
    </dgm:pt>
    <dgm:pt modelId="{1B14268C-50F0-49F5-90A7-423CE24AD9B5}" type="pres">
      <dgm:prSet presAssocID="{2984F5AF-9140-4DCF-BDE8-5EAF93F0E773}" presName="composite" presStyleCnt="0"/>
      <dgm:spPr/>
    </dgm:pt>
    <dgm:pt modelId="{7403AE14-9B77-493A-8ED6-65EF270CACC6}" type="pres">
      <dgm:prSet presAssocID="{2984F5AF-9140-4DCF-BDE8-5EAF93F0E773}" presName="parentText" presStyleLbl="alignNode1" presStyleIdx="1" presStyleCnt="2" custScaleX="102434" custScaleY="112475">
        <dgm:presLayoutVars>
          <dgm:chMax val="1"/>
          <dgm:bulletEnabled val="1"/>
        </dgm:presLayoutVars>
      </dgm:prSet>
      <dgm:spPr/>
    </dgm:pt>
    <dgm:pt modelId="{A25DB1C7-9D5E-4F90-8685-33E786751538}" type="pres">
      <dgm:prSet presAssocID="{2984F5AF-9140-4DCF-BDE8-5EAF93F0E773}" presName="descendantText" presStyleLbl="alignAcc1" presStyleIdx="1" presStyleCnt="2" custScaleX="97744" custScaleY="157706" custLinFactNeighborY="0">
        <dgm:presLayoutVars>
          <dgm:bulletEnabled val="1"/>
        </dgm:presLayoutVars>
      </dgm:prSet>
      <dgm:spPr/>
    </dgm:pt>
  </dgm:ptLst>
  <dgm:cxnLst>
    <dgm:cxn modelId="{BBA02801-0DBF-483D-AF1B-5DE591C98D35}" srcId="{2984F5AF-9140-4DCF-BDE8-5EAF93F0E773}" destId="{EDAD2254-75A8-4A06-A9B3-288C8BD82D31}" srcOrd="1" destOrd="0" parTransId="{E50FCB96-7877-4F4F-84A3-5A6DD87D6E77}" sibTransId="{D23D3917-0D12-4809-A17D-6B76D1797A07}"/>
    <dgm:cxn modelId="{FC881406-BCB8-4E07-B57D-9E52F1FD85D8}" srcId="{514FE01A-0CF7-4B47-BE51-77C0C7839F7E}" destId="{2984F5AF-9140-4DCF-BDE8-5EAF93F0E773}" srcOrd="1" destOrd="0" parTransId="{1F95E86C-6FB9-466D-A443-35497B6F4A84}" sibTransId="{B6313C27-49F2-4126-92B1-00CEEFD46718}"/>
    <dgm:cxn modelId="{0FF6AC19-B594-477F-8238-7E57287FF175}" type="presOf" srcId="{61C7DF53-7D22-41A2-B0FB-026B9FA668D2}" destId="{60883DE5-B696-42E4-B50A-F493E3D65FEC}" srcOrd="0" destOrd="1" presId="urn:microsoft.com/office/officeart/2005/8/layout/chevron2"/>
    <dgm:cxn modelId="{763D1F22-1A68-48C6-B0DC-62F41F7A97AC}" type="presOf" srcId="{3F3A5412-75D3-41E5-ABDA-A9F1C7D9AEEE}" destId="{A25DB1C7-9D5E-4F90-8685-33E786751538}" srcOrd="0" destOrd="2" presId="urn:microsoft.com/office/officeart/2005/8/layout/chevron2"/>
    <dgm:cxn modelId="{C31B1132-BDCC-473B-9907-517707C9B061}" type="presOf" srcId="{514FE01A-0CF7-4B47-BE51-77C0C7839F7E}" destId="{E2317F0D-1604-4BCF-BECE-BB75526E273D}" srcOrd="0" destOrd="0" presId="urn:microsoft.com/office/officeart/2005/8/layout/chevron2"/>
    <dgm:cxn modelId="{EB52AD32-046E-4EF8-8C41-17490AFD781A}" type="presOf" srcId="{4993BA9B-0A68-4C98-9567-6B124BA5AE19}" destId="{A25DB1C7-9D5E-4F90-8685-33E786751538}" srcOrd="0" destOrd="0" presId="urn:microsoft.com/office/officeart/2005/8/layout/chevron2"/>
    <dgm:cxn modelId="{8DD5C838-F45C-4FBC-8DFD-9F7899A6E364}" type="presOf" srcId="{2984F5AF-9140-4DCF-BDE8-5EAF93F0E773}" destId="{7403AE14-9B77-493A-8ED6-65EF270CACC6}" srcOrd="0" destOrd="0" presId="urn:microsoft.com/office/officeart/2005/8/layout/chevron2"/>
    <dgm:cxn modelId="{C2CA0576-08E8-43B3-A341-D1B8133E4BB5}" type="presOf" srcId="{71AC8ABD-62A5-4399-8451-8831F7F35C2B}" destId="{A25DB1C7-9D5E-4F90-8685-33E786751538}" srcOrd="0" destOrd="3" presId="urn:microsoft.com/office/officeart/2005/8/layout/chevron2"/>
    <dgm:cxn modelId="{13B0EB77-76BF-4F06-9139-BBA656DAD713}" type="presOf" srcId="{EDAD2254-75A8-4A06-A9B3-288C8BD82D31}" destId="{A25DB1C7-9D5E-4F90-8685-33E786751538}" srcOrd="0" destOrd="1" presId="urn:microsoft.com/office/officeart/2005/8/layout/chevron2"/>
    <dgm:cxn modelId="{555D1B59-7F22-4C4A-AC0E-998388C8D8AF}" srcId="{84D5C683-7A25-490C-8D4E-3038C1B52391}" destId="{37E62C88-2944-4209-993A-735D1C5AC3E9}" srcOrd="0" destOrd="0" parTransId="{F4A35FF1-47F0-470C-9F21-6C5D116D5CC7}" sibTransId="{D476561E-9660-420E-822A-4693867FB0D7}"/>
    <dgm:cxn modelId="{B4A44E7F-E707-449B-9E2A-75E631929F34}" type="presOf" srcId="{84D5C683-7A25-490C-8D4E-3038C1B52391}" destId="{7DB7FB34-2461-48D9-8A02-1D3B2D966965}" srcOrd="0" destOrd="0" presId="urn:microsoft.com/office/officeart/2005/8/layout/chevron2"/>
    <dgm:cxn modelId="{5DC19E84-78D4-49B6-8B95-29613360EFBB}" srcId="{2984F5AF-9140-4DCF-BDE8-5EAF93F0E773}" destId="{3F3A5412-75D3-41E5-ABDA-A9F1C7D9AEEE}" srcOrd="2" destOrd="0" parTransId="{86532FEB-E085-4E4F-9C0E-04892BD01C09}" sibTransId="{D31AA9A0-62BE-4CBC-9442-9DADB499ECFB}"/>
    <dgm:cxn modelId="{B895B38D-1F87-4253-B354-52B6A133FAA9}" srcId="{84D5C683-7A25-490C-8D4E-3038C1B52391}" destId="{61C7DF53-7D22-41A2-B0FB-026B9FA668D2}" srcOrd="1" destOrd="0" parTransId="{9C84D393-AC81-4635-9930-09C029FBF7D5}" sibTransId="{A0E34264-01AB-4B0F-A13A-10C05C0AF349}"/>
    <dgm:cxn modelId="{4386E29B-4130-40FF-BF85-E090F8744156}" srcId="{514FE01A-0CF7-4B47-BE51-77C0C7839F7E}" destId="{84D5C683-7A25-490C-8D4E-3038C1B52391}" srcOrd="0" destOrd="0" parTransId="{50B9B6AC-D308-4273-B75A-46BA6C1E8DD3}" sibTransId="{8627D532-7B83-4F92-ADDC-C38AF3880BC2}"/>
    <dgm:cxn modelId="{0124469D-AAE0-43FC-B2EA-53A66CD896BD}" srcId="{2984F5AF-9140-4DCF-BDE8-5EAF93F0E773}" destId="{4993BA9B-0A68-4C98-9567-6B124BA5AE19}" srcOrd="0" destOrd="0" parTransId="{EC024ED8-A350-4532-8B46-9C1FFB93ED62}" sibTransId="{FB4296A8-F09E-48B7-AA43-9569EFDCED7C}"/>
    <dgm:cxn modelId="{525B6ADE-EC86-46F7-9947-C0CAE65CB21E}" type="presOf" srcId="{37E62C88-2944-4209-993A-735D1C5AC3E9}" destId="{60883DE5-B696-42E4-B50A-F493E3D65FEC}" srcOrd="0" destOrd="0" presId="urn:microsoft.com/office/officeart/2005/8/layout/chevron2"/>
    <dgm:cxn modelId="{26E03EED-01CB-4362-B698-1C718A1901A9}" srcId="{2984F5AF-9140-4DCF-BDE8-5EAF93F0E773}" destId="{71AC8ABD-62A5-4399-8451-8831F7F35C2B}" srcOrd="3" destOrd="0" parTransId="{BF2CC22E-FAF5-4B8D-9528-C265E19FDA63}" sibTransId="{360CCA6A-80B9-4DBB-9E8D-897288653687}"/>
    <dgm:cxn modelId="{01DDF598-16D7-4AAA-957F-CCA5C0BAC6D8}" type="presParOf" srcId="{E2317F0D-1604-4BCF-BECE-BB75526E273D}" destId="{EECE4278-DBCF-4933-9CB7-49E0070FE26F}" srcOrd="0" destOrd="0" presId="urn:microsoft.com/office/officeart/2005/8/layout/chevron2"/>
    <dgm:cxn modelId="{9C59D2A2-EF6B-4390-9C3F-497970482C58}" type="presParOf" srcId="{EECE4278-DBCF-4933-9CB7-49E0070FE26F}" destId="{7DB7FB34-2461-48D9-8A02-1D3B2D966965}" srcOrd="0" destOrd="0" presId="urn:microsoft.com/office/officeart/2005/8/layout/chevron2"/>
    <dgm:cxn modelId="{40857F3C-2DC9-4669-9E20-B6E0FE6F6184}" type="presParOf" srcId="{EECE4278-DBCF-4933-9CB7-49E0070FE26F}" destId="{60883DE5-B696-42E4-B50A-F493E3D65FEC}" srcOrd="1" destOrd="0" presId="urn:microsoft.com/office/officeart/2005/8/layout/chevron2"/>
    <dgm:cxn modelId="{033A6625-C939-40C0-94D0-2AA75BE83C70}" type="presParOf" srcId="{E2317F0D-1604-4BCF-BECE-BB75526E273D}" destId="{4052DE7C-ECF7-4CCE-B4BF-4DB6F46F9AB2}" srcOrd="1" destOrd="0" presId="urn:microsoft.com/office/officeart/2005/8/layout/chevron2"/>
    <dgm:cxn modelId="{93C97C41-AB05-433B-A43C-58457A810754}" type="presParOf" srcId="{E2317F0D-1604-4BCF-BECE-BB75526E273D}" destId="{1B14268C-50F0-49F5-90A7-423CE24AD9B5}" srcOrd="2" destOrd="0" presId="urn:microsoft.com/office/officeart/2005/8/layout/chevron2"/>
    <dgm:cxn modelId="{238FCC8C-A1BB-48A5-A52B-720A239D881E}" type="presParOf" srcId="{1B14268C-50F0-49F5-90A7-423CE24AD9B5}" destId="{7403AE14-9B77-493A-8ED6-65EF270CACC6}" srcOrd="0" destOrd="0" presId="urn:microsoft.com/office/officeart/2005/8/layout/chevron2"/>
    <dgm:cxn modelId="{866D1CB4-CC91-4266-BE63-BD36AD75A603}" type="presParOf" srcId="{1B14268C-50F0-49F5-90A7-423CE24AD9B5}" destId="{A25DB1C7-9D5E-4F90-8685-33E786751538}"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A54A857-5D39-4D4C-A8E7-7C54441AAAB4}" type="doc">
      <dgm:prSet loTypeId="urn:microsoft.com/office/officeart/2009/3/layout/SubStepProcess" loCatId="process" qsTypeId="urn:microsoft.com/office/officeart/2005/8/quickstyle/simple3" qsCatId="simple" csTypeId="urn:microsoft.com/office/officeart/2005/8/colors/accent6_2" csCatId="accent6" phldr="1"/>
      <dgm:spPr/>
      <dgm:t>
        <a:bodyPr/>
        <a:lstStyle/>
        <a:p>
          <a:endParaRPr lang="en-IN"/>
        </a:p>
      </dgm:t>
    </dgm:pt>
    <dgm:pt modelId="{BB7226D1-8843-4928-A971-AEDA9F4258CF}">
      <dgm:prSet/>
      <dgm:spPr/>
      <dgm:t>
        <a:bodyPr/>
        <a:lstStyle/>
        <a:p>
          <a:r>
            <a:rPr lang="en-US" dirty="0"/>
            <a:t>indication</a:t>
          </a:r>
          <a:endParaRPr lang="en-IN" dirty="0"/>
        </a:p>
      </dgm:t>
    </dgm:pt>
    <dgm:pt modelId="{56DC2AFB-2A95-4514-8EE5-563E3616E580}" type="parTrans" cxnId="{25E2FE94-C269-4AB7-A644-FE49112785BF}">
      <dgm:prSet/>
      <dgm:spPr/>
      <dgm:t>
        <a:bodyPr/>
        <a:lstStyle/>
        <a:p>
          <a:endParaRPr lang="en-IN"/>
        </a:p>
      </dgm:t>
    </dgm:pt>
    <dgm:pt modelId="{55B1497E-918F-4BE0-A37D-4D009920BC22}" type="sibTrans" cxnId="{25E2FE94-C269-4AB7-A644-FE49112785BF}">
      <dgm:prSet/>
      <dgm:spPr/>
      <dgm:t>
        <a:bodyPr/>
        <a:lstStyle/>
        <a:p>
          <a:endParaRPr lang="en-IN"/>
        </a:p>
      </dgm:t>
    </dgm:pt>
    <dgm:pt modelId="{D401B013-FECE-431E-AE18-BF80577F7CC4}">
      <dgm:prSet/>
      <dgm:spPr/>
      <dgm:t>
        <a:bodyPr/>
        <a:lstStyle/>
        <a:p>
          <a:r>
            <a:rPr lang="en-IN" b="1" dirty="0"/>
            <a:t>Concave proximal surfaces.</a:t>
          </a:r>
        </a:p>
      </dgm:t>
    </dgm:pt>
    <dgm:pt modelId="{D5ED68EC-D17F-4368-83C5-7EA29A0B73DF}" type="parTrans" cxnId="{5EE371C7-8379-4A51-B00A-69488F19F58D}">
      <dgm:prSet/>
      <dgm:spPr/>
      <dgm:t>
        <a:bodyPr/>
        <a:lstStyle/>
        <a:p>
          <a:endParaRPr lang="en-IN"/>
        </a:p>
      </dgm:t>
    </dgm:pt>
    <dgm:pt modelId="{5D0A753C-A38B-4BF2-B75D-90F77893070D}" type="sibTrans" cxnId="{5EE371C7-8379-4A51-B00A-69488F19F58D}">
      <dgm:prSet/>
      <dgm:spPr/>
      <dgm:t>
        <a:bodyPr/>
        <a:lstStyle/>
        <a:p>
          <a:endParaRPr lang="en-IN"/>
        </a:p>
      </dgm:t>
    </dgm:pt>
    <dgm:pt modelId="{1F861461-14B3-47F8-B71A-78DB97203AF6}">
      <dgm:prSet/>
      <dgm:spPr/>
      <dgm:t>
        <a:bodyPr/>
        <a:lstStyle/>
        <a:p>
          <a:r>
            <a:rPr lang="en-IN" b="1" dirty="0" err="1"/>
            <a:t>Furcation</a:t>
          </a:r>
          <a:r>
            <a:rPr lang="en-IN" b="1" dirty="0"/>
            <a:t> areas</a:t>
          </a:r>
          <a:r>
            <a:rPr lang="en-IN" dirty="0"/>
            <a:t>.</a:t>
          </a:r>
        </a:p>
      </dgm:t>
    </dgm:pt>
    <dgm:pt modelId="{6D36E8EC-C623-4C4D-8A99-8968E3D83DAD}" type="parTrans" cxnId="{972950E7-FFE9-441F-9C3B-727621D4FB26}">
      <dgm:prSet/>
      <dgm:spPr/>
      <dgm:t>
        <a:bodyPr/>
        <a:lstStyle/>
        <a:p>
          <a:endParaRPr lang="en-IN"/>
        </a:p>
      </dgm:t>
    </dgm:pt>
    <dgm:pt modelId="{E2CA9C0F-D9F4-4C0F-B5EE-74B13C7A594C}" type="sibTrans" cxnId="{972950E7-FFE9-441F-9C3B-727621D4FB26}">
      <dgm:prSet/>
      <dgm:spPr/>
      <dgm:t>
        <a:bodyPr/>
        <a:lstStyle/>
        <a:p>
          <a:endParaRPr lang="en-IN"/>
        </a:p>
      </dgm:t>
    </dgm:pt>
    <dgm:pt modelId="{725E6FD8-1A5F-4D13-837C-3BC4C1294C89}">
      <dgm:prSet/>
      <dgm:spPr/>
      <dgm:t>
        <a:bodyPr/>
        <a:lstStyle/>
        <a:p>
          <a:r>
            <a:rPr lang="en-IN" b="1" dirty="0"/>
            <a:t>Class II and III embrasure spaces.</a:t>
          </a:r>
        </a:p>
      </dgm:t>
    </dgm:pt>
    <dgm:pt modelId="{1FAE59F7-F4FE-4187-90EC-3C12D9E8C459}" type="parTrans" cxnId="{A7E8FD70-3601-4143-8D61-A7A097447EC2}">
      <dgm:prSet/>
      <dgm:spPr/>
      <dgm:t>
        <a:bodyPr/>
        <a:lstStyle/>
        <a:p>
          <a:endParaRPr lang="en-IN"/>
        </a:p>
      </dgm:t>
    </dgm:pt>
    <dgm:pt modelId="{88890D6E-961F-4358-BBDB-99DC583704BD}" type="sibTrans" cxnId="{A7E8FD70-3601-4143-8D61-A7A097447EC2}">
      <dgm:prSet/>
      <dgm:spPr/>
      <dgm:t>
        <a:bodyPr/>
        <a:lstStyle/>
        <a:p>
          <a:endParaRPr lang="en-IN"/>
        </a:p>
      </dgm:t>
    </dgm:pt>
    <dgm:pt modelId="{0AB373A3-BB88-47C9-8AC0-7BF1D41EA9BE}">
      <dgm:prSet/>
      <dgm:spPr/>
      <dgm:t>
        <a:bodyPr/>
        <a:lstStyle/>
        <a:p>
          <a:r>
            <a:rPr lang="en-IN" b="1" dirty="0"/>
            <a:t>Also used to introduce fluoride and </a:t>
          </a:r>
          <a:r>
            <a:rPr lang="en-IN" b="1" dirty="0" err="1"/>
            <a:t>chlorhexidine</a:t>
          </a:r>
          <a:r>
            <a:rPr lang="en-IN" b="1" dirty="0"/>
            <a:t> into proximal areas.</a:t>
          </a:r>
        </a:p>
      </dgm:t>
    </dgm:pt>
    <dgm:pt modelId="{261625F4-82AC-4872-9A49-BF68272AD5E7}" type="parTrans" cxnId="{F676EBAA-9CB3-484F-9A6C-72B86E9F1F6E}">
      <dgm:prSet/>
      <dgm:spPr/>
      <dgm:t>
        <a:bodyPr/>
        <a:lstStyle/>
        <a:p>
          <a:endParaRPr lang="en-IN"/>
        </a:p>
      </dgm:t>
    </dgm:pt>
    <dgm:pt modelId="{B0AB329E-7A7E-44B0-A657-AA46520180FA}" type="sibTrans" cxnId="{F676EBAA-9CB3-484F-9A6C-72B86E9F1F6E}">
      <dgm:prSet/>
      <dgm:spPr/>
      <dgm:t>
        <a:bodyPr/>
        <a:lstStyle/>
        <a:p>
          <a:endParaRPr lang="en-IN"/>
        </a:p>
      </dgm:t>
    </dgm:pt>
    <dgm:pt modelId="{6D81F514-616B-45C4-A584-BD2A12BAE103}" type="pres">
      <dgm:prSet presAssocID="{6A54A857-5D39-4D4C-A8E7-7C54441AAAB4}" presName="Name0" presStyleCnt="0">
        <dgm:presLayoutVars>
          <dgm:chMax val="7"/>
          <dgm:dir/>
          <dgm:animOne val="branch"/>
        </dgm:presLayoutVars>
      </dgm:prSet>
      <dgm:spPr/>
    </dgm:pt>
    <dgm:pt modelId="{E5D9D84D-F0C9-4204-BB42-130DDC58A519}" type="pres">
      <dgm:prSet presAssocID="{BB7226D1-8843-4928-A971-AEDA9F4258CF}" presName="parTx1" presStyleLbl="node1" presStyleIdx="0" presStyleCnt="1"/>
      <dgm:spPr/>
    </dgm:pt>
    <dgm:pt modelId="{88030382-2714-489E-9DE9-82B7755B5AAC}" type="pres">
      <dgm:prSet presAssocID="{BB7226D1-8843-4928-A971-AEDA9F4258CF}" presName="spPre1" presStyleCnt="0"/>
      <dgm:spPr/>
    </dgm:pt>
    <dgm:pt modelId="{EF4C22EE-6103-4A9B-B5AB-F2FDB0D6EA9A}" type="pres">
      <dgm:prSet presAssocID="{BB7226D1-8843-4928-A971-AEDA9F4258CF}" presName="chLin1" presStyleCnt="0"/>
      <dgm:spPr/>
    </dgm:pt>
    <dgm:pt modelId="{A77AD0A0-41E9-4EA1-AD8C-7A24BECC4197}" type="pres">
      <dgm:prSet presAssocID="{D5ED68EC-D17F-4368-83C5-7EA29A0B73DF}" presName="Name11" presStyleLbl="parChTrans1D1" presStyleIdx="0" presStyleCnt="8"/>
      <dgm:spPr/>
    </dgm:pt>
    <dgm:pt modelId="{35506087-6ACE-4A1E-AEB8-35FE54692879}" type="pres">
      <dgm:prSet presAssocID="{D401B013-FECE-431E-AE18-BF80577F7CC4}" presName="txAndLines1" presStyleCnt="0"/>
      <dgm:spPr/>
    </dgm:pt>
    <dgm:pt modelId="{7A68B14F-0FDD-450A-8344-8192C764AA4F}" type="pres">
      <dgm:prSet presAssocID="{D401B013-FECE-431E-AE18-BF80577F7CC4}" presName="anchor1" presStyleCnt="0"/>
      <dgm:spPr/>
    </dgm:pt>
    <dgm:pt modelId="{22118F69-AEFC-40F3-BAFB-9D809C36AF6A}" type="pres">
      <dgm:prSet presAssocID="{D401B013-FECE-431E-AE18-BF80577F7CC4}" presName="backup1" presStyleCnt="0"/>
      <dgm:spPr/>
    </dgm:pt>
    <dgm:pt modelId="{6268C345-4934-4148-978A-710C23876AF3}" type="pres">
      <dgm:prSet presAssocID="{D401B013-FECE-431E-AE18-BF80577F7CC4}" presName="preLine1" presStyleLbl="parChTrans1D1" presStyleIdx="1" presStyleCnt="8"/>
      <dgm:spPr/>
    </dgm:pt>
    <dgm:pt modelId="{2E6228B2-AD4D-4544-91C4-BCC91464FF83}" type="pres">
      <dgm:prSet presAssocID="{D401B013-FECE-431E-AE18-BF80577F7CC4}" presName="desTx1" presStyleLbl="revTx" presStyleIdx="0" presStyleCnt="0">
        <dgm:presLayoutVars>
          <dgm:bulletEnabled val="1"/>
        </dgm:presLayoutVars>
      </dgm:prSet>
      <dgm:spPr/>
    </dgm:pt>
    <dgm:pt modelId="{7B5F45EF-D5ED-4F02-8F5A-1CF0DBE1999E}" type="pres">
      <dgm:prSet presAssocID="{6D36E8EC-C623-4C4D-8A99-8968E3D83DAD}" presName="Name11" presStyleLbl="parChTrans1D1" presStyleIdx="2" presStyleCnt="8"/>
      <dgm:spPr/>
    </dgm:pt>
    <dgm:pt modelId="{1221396B-3D32-42C0-9CCB-D3ECF8A08BD9}" type="pres">
      <dgm:prSet presAssocID="{1F861461-14B3-47F8-B71A-78DB97203AF6}" presName="txAndLines1" presStyleCnt="0"/>
      <dgm:spPr/>
    </dgm:pt>
    <dgm:pt modelId="{8E018905-5158-47A4-8F6B-A889968DF0CE}" type="pres">
      <dgm:prSet presAssocID="{1F861461-14B3-47F8-B71A-78DB97203AF6}" presName="anchor1" presStyleCnt="0"/>
      <dgm:spPr/>
    </dgm:pt>
    <dgm:pt modelId="{0AE43678-186B-47E4-B8B8-C2D78699B791}" type="pres">
      <dgm:prSet presAssocID="{1F861461-14B3-47F8-B71A-78DB97203AF6}" presName="backup1" presStyleCnt="0"/>
      <dgm:spPr/>
    </dgm:pt>
    <dgm:pt modelId="{A68D1B95-2D43-461A-8C3B-8FA7747FA694}" type="pres">
      <dgm:prSet presAssocID="{1F861461-14B3-47F8-B71A-78DB97203AF6}" presName="preLine1" presStyleLbl="parChTrans1D1" presStyleIdx="3" presStyleCnt="8"/>
      <dgm:spPr/>
    </dgm:pt>
    <dgm:pt modelId="{57F62849-4D23-46E8-93E3-8959B57CD973}" type="pres">
      <dgm:prSet presAssocID="{1F861461-14B3-47F8-B71A-78DB97203AF6}" presName="desTx1" presStyleLbl="revTx" presStyleIdx="0" presStyleCnt="0">
        <dgm:presLayoutVars>
          <dgm:bulletEnabled val="1"/>
        </dgm:presLayoutVars>
      </dgm:prSet>
      <dgm:spPr/>
    </dgm:pt>
    <dgm:pt modelId="{2E115716-BD5C-4A0C-B540-0364635D2CF0}" type="pres">
      <dgm:prSet presAssocID="{1FAE59F7-F4FE-4187-90EC-3C12D9E8C459}" presName="Name11" presStyleLbl="parChTrans1D1" presStyleIdx="4" presStyleCnt="8"/>
      <dgm:spPr/>
    </dgm:pt>
    <dgm:pt modelId="{E194CCD5-1F8E-41C0-9895-86FA5F8A705E}" type="pres">
      <dgm:prSet presAssocID="{725E6FD8-1A5F-4D13-837C-3BC4C1294C89}" presName="txAndLines1" presStyleCnt="0"/>
      <dgm:spPr/>
    </dgm:pt>
    <dgm:pt modelId="{95DD9F34-328E-4B39-960A-DD83B7AA0026}" type="pres">
      <dgm:prSet presAssocID="{725E6FD8-1A5F-4D13-837C-3BC4C1294C89}" presName="anchor1" presStyleCnt="0"/>
      <dgm:spPr/>
    </dgm:pt>
    <dgm:pt modelId="{619C6366-A1AF-4D34-99C8-EF3A779AD57A}" type="pres">
      <dgm:prSet presAssocID="{725E6FD8-1A5F-4D13-837C-3BC4C1294C89}" presName="backup1" presStyleCnt="0"/>
      <dgm:spPr/>
    </dgm:pt>
    <dgm:pt modelId="{24BBDCEE-FEF8-4A5E-B059-7F04BECB86BC}" type="pres">
      <dgm:prSet presAssocID="{725E6FD8-1A5F-4D13-837C-3BC4C1294C89}" presName="preLine1" presStyleLbl="parChTrans1D1" presStyleIdx="5" presStyleCnt="8"/>
      <dgm:spPr/>
    </dgm:pt>
    <dgm:pt modelId="{5986C849-F4F7-4AAE-8B1D-C613DED9774B}" type="pres">
      <dgm:prSet presAssocID="{725E6FD8-1A5F-4D13-837C-3BC4C1294C89}" presName="desTx1" presStyleLbl="revTx" presStyleIdx="0" presStyleCnt="0">
        <dgm:presLayoutVars>
          <dgm:bulletEnabled val="1"/>
        </dgm:presLayoutVars>
      </dgm:prSet>
      <dgm:spPr/>
    </dgm:pt>
    <dgm:pt modelId="{B6EE1ABE-D5EB-4773-8C73-35F1E436DCE1}" type="pres">
      <dgm:prSet presAssocID="{261625F4-82AC-4872-9A49-BF68272AD5E7}" presName="Name11" presStyleLbl="parChTrans1D1" presStyleIdx="6" presStyleCnt="8"/>
      <dgm:spPr/>
    </dgm:pt>
    <dgm:pt modelId="{CFB5F098-40F0-42E0-A87C-2ED727ACC326}" type="pres">
      <dgm:prSet presAssocID="{0AB373A3-BB88-47C9-8AC0-7BF1D41EA9BE}" presName="txAndLines1" presStyleCnt="0"/>
      <dgm:spPr/>
    </dgm:pt>
    <dgm:pt modelId="{1FE2B400-6482-405B-800E-8E6154E28B89}" type="pres">
      <dgm:prSet presAssocID="{0AB373A3-BB88-47C9-8AC0-7BF1D41EA9BE}" presName="anchor1" presStyleCnt="0"/>
      <dgm:spPr/>
    </dgm:pt>
    <dgm:pt modelId="{63A89089-FD7D-4E49-A20E-75449A1ED2AD}" type="pres">
      <dgm:prSet presAssocID="{0AB373A3-BB88-47C9-8AC0-7BF1D41EA9BE}" presName="backup1" presStyleCnt="0"/>
      <dgm:spPr/>
    </dgm:pt>
    <dgm:pt modelId="{00C71EE8-73CD-4200-A83F-4A88E5BCF6EA}" type="pres">
      <dgm:prSet presAssocID="{0AB373A3-BB88-47C9-8AC0-7BF1D41EA9BE}" presName="preLine1" presStyleLbl="parChTrans1D1" presStyleIdx="7" presStyleCnt="8"/>
      <dgm:spPr/>
    </dgm:pt>
    <dgm:pt modelId="{75522E75-1A13-460E-A020-417B449C011C}" type="pres">
      <dgm:prSet presAssocID="{0AB373A3-BB88-47C9-8AC0-7BF1D41EA9BE}" presName="desTx1" presStyleLbl="revTx" presStyleIdx="0" presStyleCnt="0">
        <dgm:presLayoutVars>
          <dgm:bulletEnabled val="1"/>
        </dgm:presLayoutVars>
      </dgm:prSet>
      <dgm:spPr/>
    </dgm:pt>
  </dgm:ptLst>
  <dgm:cxnLst>
    <dgm:cxn modelId="{9D2A7D1D-2E60-4568-AAC6-930204324985}" type="presOf" srcId="{0AB373A3-BB88-47C9-8AC0-7BF1D41EA9BE}" destId="{75522E75-1A13-460E-A020-417B449C011C}" srcOrd="0" destOrd="0" presId="urn:microsoft.com/office/officeart/2009/3/layout/SubStepProcess"/>
    <dgm:cxn modelId="{09CCD131-8BF9-4E44-9FFF-80888363A653}" type="presOf" srcId="{725E6FD8-1A5F-4D13-837C-3BC4C1294C89}" destId="{5986C849-F4F7-4AAE-8B1D-C613DED9774B}" srcOrd="0" destOrd="0" presId="urn:microsoft.com/office/officeart/2009/3/layout/SubStepProcess"/>
    <dgm:cxn modelId="{A7E8FD70-3601-4143-8D61-A7A097447EC2}" srcId="{BB7226D1-8843-4928-A971-AEDA9F4258CF}" destId="{725E6FD8-1A5F-4D13-837C-3BC4C1294C89}" srcOrd="2" destOrd="0" parTransId="{1FAE59F7-F4FE-4187-90EC-3C12D9E8C459}" sibTransId="{88890D6E-961F-4358-BBDB-99DC583704BD}"/>
    <dgm:cxn modelId="{6015D984-7479-4231-8B66-7FC5C6612985}" type="presOf" srcId="{BB7226D1-8843-4928-A971-AEDA9F4258CF}" destId="{E5D9D84D-F0C9-4204-BB42-130DDC58A519}" srcOrd="0" destOrd="0" presId="urn:microsoft.com/office/officeart/2009/3/layout/SubStepProcess"/>
    <dgm:cxn modelId="{25E2FE94-C269-4AB7-A644-FE49112785BF}" srcId="{6A54A857-5D39-4D4C-A8E7-7C54441AAAB4}" destId="{BB7226D1-8843-4928-A971-AEDA9F4258CF}" srcOrd="0" destOrd="0" parTransId="{56DC2AFB-2A95-4514-8EE5-563E3616E580}" sibTransId="{55B1497E-918F-4BE0-A37D-4D009920BC22}"/>
    <dgm:cxn modelId="{F676EBAA-9CB3-484F-9A6C-72B86E9F1F6E}" srcId="{BB7226D1-8843-4928-A971-AEDA9F4258CF}" destId="{0AB373A3-BB88-47C9-8AC0-7BF1D41EA9BE}" srcOrd="3" destOrd="0" parTransId="{261625F4-82AC-4872-9A49-BF68272AD5E7}" sibTransId="{B0AB329E-7A7E-44B0-A657-AA46520180FA}"/>
    <dgm:cxn modelId="{4B90B4B5-79FC-43F1-8933-B4DC9C817855}" type="presOf" srcId="{6A54A857-5D39-4D4C-A8E7-7C54441AAAB4}" destId="{6D81F514-616B-45C4-A584-BD2A12BAE103}" srcOrd="0" destOrd="0" presId="urn:microsoft.com/office/officeart/2009/3/layout/SubStepProcess"/>
    <dgm:cxn modelId="{B2AA99B8-6E51-442F-9042-4B7C464D99FD}" type="presOf" srcId="{1F861461-14B3-47F8-B71A-78DB97203AF6}" destId="{57F62849-4D23-46E8-93E3-8959B57CD973}" srcOrd="0" destOrd="0" presId="urn:microsoft.com/office/officeart/2009/3/layout/SubStepProcess"/>
    <dgm:cxn modelId="{5EE371C7-8379-4A51-B00A-69488F19F58D}" srcId="{BB7226D1-8843-4928-A971-AEDA9F4258CF}" destId="{D401B013-FECE-431E-AE18-BF80577F7CC4}" srcOrd="0" destOrd="0" parTransId="{D5ED68EC-D17F-4368-83C5-7EA29A0B73DF}" sibTransId="{5D0A753C-A38B-4BF2-B75D-90F77893070D}"/>
    <dgm:cxn modelId="{E0ED1FE3-2FBA-4044-A8CD-AB053FC908DE}" type="presOf" srcId="{D401B013-FECE-431E-AE18-BF80577F7CC4}" destId="{2E6228B2-AD4D-4544-91C4-BCC91464FF83}" srcOrd="0" destOrd="0" presId="urn:microsoft.com/office/officeart/2009/3/layout/SubStepProcess"/>
    <dgm:cxn modelId="{972950E7-FFE9-441F-9C3B-727621D4FB26}" srcId="{BB7226D1-8843-4928-A971-AEDA9F4258CF}" destId="{1F861461-14B3-47F8-B71A-78DB97203AF6}" srcOrd="1" destOrd="0" parTransId="{6D36E8EC-C623-4C4D-8A99-8968E3D83DAD}" sibTransId="{E2CA9C0F-D9F4-4C0F-B5EE-74B13C7A594C}"/>
    <dgm:cxn modelId="{604702ED-24DA-4BE7-A6C1-D6375F577234}" type="presParOf" srcId="{6D81F514-616B-45C4-A584-BD2A12BAE103}" destId="{E5D9D84D-F0C9-4204-BB42-130DDC58A519}" srcOrd="0" destOrd="0" presId="urn:microsoft.com/office/officeart/2009/3/layout/SubStepProcess"/>
    <dgm:cxn modelId="{74713B13-413E-4FF7-8960-71CA5D10DD43}" type="presParOf" srcId="{6D81F514-616B-45C4-A584-BD2A12BAE103}" destId="{88030382-2714-489E-9DE9-82B7755B5AAC}" srcOrd="1" destOrd="0" presId="urn:microsoft.com/office/officeart/2009/3/layout/SubStepProcess"/>
    <dgm:cxn modelId="{DBCC96F9-9317-47DA-96C1-31D71B791132}" type="presParOf" srcId="{6D81F514-616B-45C4-A584-BD2A12BAE103}" destId="{EF4C22EE-6103-4A9B-B5AB-F2FDB0D6EA9A}" srcOrd="2" destOrd="0" presId="urn:microsoft.com/office/officeart/2009/3/layout/SubStepProcess"/>
    <dgm:cxn modelId="{1D37E99A-9CF7-4862-B959-1769D423204A}" type="presParOf" srcId="{EF4C22EE-6103-4A9B-B5AB-F2FDB0D6EA9A}" destId="{A77AD0A0-41E9-4EA1-AD8C-7A24BECC4197}" srcOrd="0" destOrd="0" presId="urn:microsoft.com/office/officeart/2009/3/layout/SubStepProcess"/>
    <dgm:cxn modelId="{38B556A8-A2D8-4D31-A9ED-9F3EC717F567}" type="presParOf" srcId="{EF4C22EE-6103-4A9B-B5AB-F2FDB0D6EA9A}" destId="{35506087-6ACE-4A1E-AEB8-35FE54692879}" srcOrd="1" destOrd="0" presId="urn:microsoft.com/office/officeart/2009/3/layout/SubStepProcess"/>
    <dgm:cxn modelId="{F07DDCCD-9041-4C34-AA9B-9D679A2B1184}" type="presParOf" srcId="{35506087-6ACE-4A1E-AEB8-35FE54692879}" destId="{7A68B14F-0FDD-450A-8344-8192C764AA4F}" srcOrd="0" destOrd="0" presId="urn:microsoft.com/office/officeart/2009/3/layout/SubStepProcess"/>
    <dgm:cxn modelId="{35BB5ADC-0215-4046-8133-2462FC007468}" type="presParOf" srcId="{35506087-6ACE-4A1E-AEB8-35FE54692879}" destId="{22118F69-AEFC-40F3-BAFB-9D809C36AF6A}" srcOrd="1" destOrd="0" presId="urn:microsoft.com/office/officeart/2009/3/layout/SubStepProcess"/>
    <dgm:cxn modelId="{6D50771A-DDBB-426D-99BA-CAD7F85D5067}" type="presParOf" srcId="{35506087-6ACE-4A1E-AEB8-35FE54692879}" destId="{6268C345-4934-4148-978A-710C23876AF3}" srcOrd="2" destOrd="0" presId="urn:microsoft.com/office/officeart/2009/3/layout/SubStepProcess"/>
    <dgm:cxn modelId="{B05A22CC-376C-4800-87CF-3212AED134AC}" type="presParOf" srcId="{35506087-6ACE-4A1E-AEB8-35FE54692879}" destId="{2E6228B2-AD4D-4544-91C4-BCC91464FF83}" srcOrd="3" destOrd="0" presId="urn:microsoft.com/office/officeart/2009/3/layout/SubStepProcess"/>
    <dgm:cxn modelId="{4448B141-1BA8-4B93-9D0E-170142765E1D}" type="presParOf" srcId="{EF4C22EE-6103-4A9B-B5AB-F2FDB0D6EA9A}" destId="{7B5F45EF-D5ED-4F02-8F5A-1CF0DBE1999E}" srcOrd="2" destOrd="0" presId="urn:microsoft.com/office/officeart/2009/3/layout/SubStepProcess"/>
    <dgm:cxn modelId="{D1EAACA9-D9EF-4DE4-8C0B-499D90D30F4B}" type="presParOf" srcId="{EF4C22EE-6103-4A9B-B5AB-F2FDB0D6EA9A}" destId="{1221396B-3D32-42C0-9CCB-D3ECF8A08BD9}" srcOrd="3" destOrd="0" presId="urn:microsoft.com/office/officeart/2009/3/layout/SubStepProcess"/>
    <dgm:cxn modelId="{F546AF94-0992-4BEA-9DDB-FA6D680F6DD6}" type="presParOf" srcId="{1221396B-3D32-42C0-9CCB-D3ECF8A08BD9}" destId="{8E018905-5158-47A4-8F6B-A889968DF0CE}" srcOrd="0" destOrd="0" presId="urn:microsoft.com/office/officeart/2009/3/layout/SubStepProcess"/>
    <dgm:cxn modelId="{33658523-DB78-4A4F-8304-EB249AA26B8A}" type="presParOf" srcId="{1221396B-3D32-42C0-9CCB-D3ECF8A08BD9}" destId="{0AE43678-186B-47E4-B8B8-C2D78699B791}" srcOrd="1" destOrd="0" presId="urn:microsoft.com/office/officeart/2009/3/layout/SubStepProcess"/>
    <dgm:cxn modelId="{53A4148A-21F3-4AF7-B432-B32ED1551787}" type="presParOf" srcId="{1221396B-3D32-42C0-9CCB-D3ECF8A08BD9}" destId="{A68D1B95-2D43-461A-8C3B-8FA7747FA694}" srcOrd="2" destOrd="0" presId="urn:microsoft.com/office/officeart/2009/3/layout/SubStepProcess"/>
    <dgm:cxn modelId="{43F06866-2A69-4DD3-A06B-3C2D1FD86217}" type="presParOf" srcId="{1221396B-3D32-42C0-9CCB-D3ECF8A08BD9}" destId="{57F62849-4D23-46E8-93E3-8959B57CD973}" srcOrd="3" destOrd="0" presId="urn:microsoft.com/office/officeart/2009/3/layout/SubStepProcess"/>
    <dgm:cxn modelId="{53FEAD7F-F66F-41F9-BF79-F68FB29A7A5C}" type="presParOf" srcId="{EF4C22EE-6103-4A9B-B5AB-F2FDB0D6EA9A}" destId="{2E115716-BD5C-4A0C-B540-0364635D2CF0}" srcOrd="4" destOrd="0" presId="urn:microsoft.com/office/officeart/2009/3/layout/SubStepProcess"/>
    <dgm:cxn modelId="{68A45AC0-55D3-4AA3-BB86-CADE426EA267}" type="presParOf" srcId="{EF4C22EE-6103-4A9B-B5AB-F2FDB0D6EA9A}" destId="{E194CCD5-1F8E-41C0-9895-86FA5F8A705E}" srcOrd="5" destOrd="0" presId="urn:microsoft.com/office/officeart/2009/3/layout/SubStepProcess"/>
    <dgm:cxn modelId="{0700E420-8FFB-42AA-8B80-FFFB03F89821}" type="presParOf" srcId="{E194CCD5-1F8E-41C0-9895-86FA5F8A705E}" destId="{95DD9F34-328E-4B39-960A-DD83B7AA0026}" srcOrd="0" destOrd="0" presId="urn:microsoft.com/office/officeart/2009/3/layout/SubStepProcess"/>
    <dgm:cxn modelId="{0ED0A988-67FF-4E04-A451-12F09B31FF52}" type="presParOf" srcId="{E194CCD5-1F8E-41C0-9895-86FA5F8A705E}" destId="{619C6366-A1AF-4D34-99C8-EF3A779AD57A}" srcOrd="1" destOrd="0" presId="urn:microsoft.com/office/officeart/2009/3/layout/SubStepProcess"/>
    <dgm:cxn modelId="{519EDCE6-FD13-4471-B8BE-D637E2581B82}" type="presParOf" srcId="{E194CCD5-1F8E-41C0-9895-86FA5F8A705E}" destId="{24BBDCEE-FEF8-4A5E-B059-7F04BECB86BC}" srcOrd="2" destOrd="0" presId="urn:microsoft.com/office/officeart/2009/3/layout/SubStepProcess"/>
    <dgm:cxn modelId="{286388B2-A10F-4234-9F50-69BA8C954052}" type="presParOf" srcId="{E194CCD5-1F8E-41C0-9895-86FA5F8A705E}" destId="{5986C849-F4F7-4AAE-8B1D-C613DED9774B}" srcOrd="3" destOrd="0" presId="urn:microsoft.com/office/officeart/2009/3/layout/SubStepProcess"/>
    <dgm:cxn modelId="{BA28E993-8A4C-4C9F-B95E-142F170BDCDC}" type="presParOf" srcId="{EF4C22EE-6103-4A9B-B5AB-F2FDB0D6EA9A}" destId="{B6EE1ABE-D5EB-4773-8C73-35F1E436DCE1}" srcOrd="6" destOrd="0" presId="urn:microsoft.com/office/officeart/2009/3/layout/SubStepProcess"/>
    <dgm:cxn modelId="{048AC922-D37D-4671-AD14-946135E63FD0}" type="presParOf" srcId="{EF4C22EE-6103-4A9B-B5AB-F2FDB0D6EA9A}" destId="{CFB5F098-40F0-42E0-A87C-2ED727ACC326}" srcOrd="7" destOrd="0" presId="urn:microsoft.com/office/officeart/2009/3/layout/SubStepProcess"/>
    <dgm:cxn modelId="{94620ACA-1FD4-4684-B974-EFD1E73515C3}" type="presParOf" srcId="{CFB5F098-40F0-42E0-A87C-2ED727ACC326}" destId="{1FE2B400-6482-405B-800E-8E6154E28B89}" srcOrd="0" destOrd="0" presId="urn:microsoft.com/office/officeart/2009/3/layout/SubStepProcess"/>
    <dgm:cxn modelId="{025521E1-03FD-43A9-A3E3-9F1F17866029}" type="presParOf" srcId="{CFB5F098-40F0-42E0-A87C-2ED727ACC326}" destId="{63A89089-FD7D-4E49-A20E-75449A1ED2AD}" srcOrd="1" destOrd="0" presId="urn:microsoft.com/office/officeart/2009/3/layout/SubStepProcess"/>
    <dgm:cxn modelId="{F7C1716D-C733-4397-926C-2CC6DE21B3FA}" type="presParOf" srcId="{CFB5F098-40F0-42E0-A87C-2ED727ACC326}" destId="{00C71EE8-73CD-4200-A83F-4A88E5BCF6EA}" srcOrd="2" destOrd="0" presId="urn:microsoft.com/office/officeart/2009/3/layout/SubStepProcess"/>
    <dgm:cxn modelId="{40989D20-93E5-409B-9BAE-D1548CF7947B}" type="presParOf" srcId="{CFB5F098-40F0-42E0-A87C-2ED727ACC326}" destId="{75522E75-1A13-460E-A020-417B449C011C}" srcOrd="3" destOrd="0" presId="urn:microsoft.com/office/officeart/2009/3/layout/SubSte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83832B1-B831-4592-B044-14ADC2E41E6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FAD06A5-EB0B-4F9D-A644-457EC6C95BD4}">
      <dgm:prSet>
        <dgm:style>
          <a:lnRef idx="2">
            <a:schemeClr val="dk1">
              <a:shade val="50000"/>
            </a:schemeClr>
          </a:lnRef>
          <a:fillRef idx="1">
            <a:schemeClr val="dk1"/>
          </a:fillRef>
          <a:effectRef idx="0">
            <a:schemeClr val="dk1"/>
          </a:effectRef>
          <a:fontRef idx="minor">
            <a:schemeClr val="lt1"/>
          </a:fontRef>
        </dgm:style>
      </dgm:prSet>
      <dgm:spPr/>
      <dgm:t>
        <a:bodyPr/>
        <a:lstStyle/>
        <a:p>
          <a:pPr rtl="0"/>
          <a:r>
            <a:rPr lang="en-IN" dirty="0"/>
            <a:t>Presence of deep </a:t>
          </a:r>
          <a:r>
            <a:rPr lang="en-IN" dirty="0" err="1"/>
            <a:t>occlusal</a:t>
          </a:r>
          <a:r>
            <a:rPr lang="en-IN" dirty="0"/>
            <a:t> pit and fissures of newly erupted teeth (molars and premolars).</a:t>
          </a:r>
          <a:endParaRPr lang="en-US" dirty="0"/>
        </a:p>
      </dgm:t>
    </dgm:pt>
    <dgm:pt modelId="{1F89F402-51FC-4B53-A672-38254F529470}" type="parTrans" cxnId="{654AD3DB-D014-463D-97A2-E06F895E7DB7}">
      <dgm:prSet/>
      <dgm:spPr/>
      <dgm:t>
        <a:bodyPr/>
        <a:lstStyle/>
        <a:p>
          <a:endParaRPr lang="en-US"/>
        </a:p>
      </dgm:t>
    </dgm:pt>
    <dgm:pt modelId="{517AD268-B1C2-4D51-AA73-8710B8E0D8B0}" type="sibTrans" cxnId="{654AD3DB-D014-463D-97A2-E06F895E7DB7}">
      <dgm:prSet/>
      <dgm:spPr/>
      <dgm:t>
        <a:bodyPr/>
        <a:lstStyle/>
        <a:p>
          <a:endParaRPr lang="en-US"/>
        </a:p>
      </dgm:t>
    </dgm:pt>
    <dgm:pt modelId="{FFFE8BD8-7CF2-40B8-A2E8-388AEB707BC4}">
      <dgm:prSet>
        <dgm:style>
          <a:lnRef idx="2">
            <a:schemeClr val="dk1">
              <a:shade val="50000"/>
            </a:schemeClr>
          </a:lnRef>
          <a:fillRef idx="1">
            <a:schemeClr val="dk1"/>
          </a:fillRef>
          <a:effectRef idx="0">
            <a:schemeClr val="dk1"/>
          </a:effectRef>
          <a:fontRef idx="minor">
            <a:schemeClr val="lt1"/>
          </a:fontRef>
        </dgm:style>
      </dgm:prSet>
      <dgm:spPr/>
      <dgm:t>
        <a:bodyPr/>
        <a:lstStyle/>
        <a:p>
          <a:pPr rtl="0"/>
          <a:r>
            <a:rPr lang="en-IN" dirty="0"/>
            <a:t>Presence of lingual pits or palatal pits in relation to upper lateral incisors and molars.</a:t>
          </a:r>
        </a:p>
      </dgm:t>
    </dgm:pt>
    <dgm:pt modelId="{020DFB3F-4237-4B33-B350-86A7FCC30BE1}" type="parTrans" cxnId="{5EB84D62-E812-495D-AC34-FDCCF9CC156E}">
      <dgm:prSet/>
      <dgm:spPr/>
      <dgm:t>
        <a:bodyPr/>
        <a:lstStyle/>
        <a:p>
          <a:endParaRPr lang="en-US"/>
        </a:p>
      </dgm:t>
    </dgm:pt>
    <dgm:pt modelId="{D0C70304-C888-4A5F-9261-4135E9BB6B06}" type="sibTrans" cxnId="{5EB84D62-E812-495D-AC34-FDCCF9CC156E}">
      <dgm:prSet/>
      <dgm:spPr/>
      <dgm:t>
        <a:bodyPr/>
        <a:lstStyle/>
        <a:p>
          <a:endParaRPr lang="en-US"/>
        </a:p>
      </dgm:t>
    </dgm:pt>
    <dgm:pt modelId="{102E133D-5717-4381-9EF5-8BEFECF97265}">
      <dgm:prSet>
        <dgm:style>
          <a:lnRef idx="3">
            <a:schemeClr val="lt1"/>
          </a:lnRef>
          <a:fillRef idx="1">
            <a:schemeClr val="dk1"/>
          </a:fillRef>
          <a:effectRef idx="1">
            <a:schemeClr val="dk1"/>
          </a:effectRef>
          <a:fontRef idx="minor">
            <a:schemeClr val="lt1"/>
          </a:fontRef>
        </dgm:style>
      </dgm:prSet>
      <dgm:spPr/>
      <dgm:t>
        <a:bodyPr/>
        <a:lstStyle/>
        <a:p>
          <a:pPr rtl="0"/>
          <a:r>
            <a:rPr lang="en-IN" dirty="0"/>
            <a:t>Children and young people with medical, physical or intellectual impairment with high caries risk.</a:t>
          </a:r>
          <a:endParaRPr lang="en-US" dirty="0"/>
        </a:p>
      </dgm:t>
    </dgm:pt>
    <dgm:pt modelId="{8D883AD6-AFD2-4FD5-B921-33DFA0AD35CF}" type="parTrans" cxnId="{D95F9373-6543-4136-94C9-B28E7CBF89E8}">
      <dgm:prSet/>
      <dgm:spPr/>
      <dgm:t>
        <a:bodyPr/>
        <a:lstStyle/>
        <a:p>
          <a:endParaRPr lang="en-US"/>
        </a:p>
      </dgm:t>
    </dgm:pt>
    <dgm:pt modelId="{CED8580E-E2FB-4DF0-838A-7F9CD38BF0DB}" type="sibTrans" cxnId="{D95F9373-6543-4136-94C9-B28E7CBF89E8}">
      <dgm:prSet/>
      <dgm:spPr/>
      <dgm:t>
        <a:bodyPr/>
        <a:lstStyle/>
        <a:p>
          <a:endParaRPr lang="en-US"/>
        </a:p>
      </dgm:t>
    </dgm:pt>
    <dgm:pt modelId="{A9A116E9-56B4-4112-B9EC-8E941AE0EC6E}" type="pres">
      <dgm:prSet presAssocID="{083832B1-B831-4592-B044-14ADC2E41E6B}" presName="linear" presStyleCnt="0">
        <dgm:presLayoutVars>
          <dgm:animLvl val="lvl"/>
          <dgm:resizeHandles val="exact"/>
        </dgm:presLayoutVars>
      </dgm:prSet>
      <dgm:spPr/>
    </dgm:pt>
    <dgm:pt modelId="{EC21BA75-0D1A-48F8-8BBB-95D641FFF3D8}" type="pres">
      <dgm:prSet presAssocID="{4FAD06A5-EB0B-4F9D-A644-457EC6C95BD4}" presName="parentText" presStyleLbl="node1" presStyleIdx="0" presStyleCnt="3">
        <dgm:presLayoutVars>
          <dgm:chMax val="0"/>
          <dgm:bulletEnabled val="1"/>
        </dgm:presLayoutVars>
      </dgm:prSet>
      <dgm:spPr/>
    </dgm:pt>
    <dgm:pt modelId="{E97737BD-F7D0-48B7-9D4C-4C375E83749F}" type="pres">
      <dgm:prSet presAssocID="{517AD268-B1C2-4D51-AA73-8710B8E0D8B0}" presName="spacer" presStyleCnt="0"/>
      <dgm:spPr/>
    </dgm:pt>
    <dgm:pt modelId="{FE211773-5ECF-42E5-BF44-7A302E9A9F5A}" type="pres">
      <dgm:prSet presAssocID="{FFFE8BD8-7CF2-40B8-A2E8-388AEB707BC4}" presName="parentText" presStyleLbl="node1" presStyleIdx="1" presStyleCnt="3">
        <dgm:presLayoutVars>
          <dgm:chMax val="0"/>
          <dgm:bulletEnabled val="1"/>
        </dgm:presLayoutVars>
      </dgm:prSet>
      <dgm:spPr/>
    </dgm:pt>
    <dgm:pt modelId="{65660581-A466-49FA-826F-3DBFBED48886}" type="pres">
      <dgm:prSet presAssocID="{D0C70304-C888-4A5F-9261-4135E9BB6B06}" presName="spacer" presStyleCnt="0"/>
      <dgm:spPr/>
    </dgm:pt>
    <dgm:pt modelId="{3837175E-71A8-4EC4-B048-EE84778E3505}" type="pres">
      <dgm:prSet presAssocID="{102E133D-5717-4381-9EF5-8BEFECF97265}" presName="parentText" presStyleLbl="node1" presStyleIdx="2" presStyleCnt="3">
        <dgm:presLayoutVars>
          <dgm:chMax val="0"/>
          <dgm:bulletEnabled val="1"/>
        </dgm:presLayoutVars>
      </dgm:prSet>
      <dgm:spPr/>
    </dgm:pt>
  </dgm:ptLst>
  <dgm:cxnLst>
    <dgm:cxn modelId="{56778304-90DE-48B2-95EF-FF68048614F7}" type="presOf" srcId="{102E133D-5717-4381-9EF5-8BEFECF97265}" destId="{3837175E-71A8-4EC4-B048-EE84778E3505}" srcOrd="0" destOrd="0" presId="urn:microsoft.com/office/officeart/2005/8/layout/vList2"/>
    <dgm:cxn modelId="{5EB84D62-E812-495D-AC34-FDCCF9CC156E}" srcId="{083832B1-B831-4592-B044-14ADC2E41E6B}" destId="{FFFE8BD8-7CF2-40B8-A2E8-388AEB707BC4}" srcOrd="1" destOrd="0" parTransId="{020DFB3F-4237-4B33-B350-86A7FCC30BE1}" sibTransId="{D0C70304-C888-4A5F-9261-4135E9BB6B06}"/>
    <dgm:cxn modelId="{D95F9373-6543-4136-94C9-B28E7CBF89E8}" srcId="{083832B1-B831-4592-B044-14ADC2E41E6B}" destId="{102E133D-5717-4381-9EF5-8BEFECF97265}" srcOrd="2" destOrd="0" parTransId="{8D883AD6-AFD2-4FD5-B921-33DFA0AD35CF}" sibTransId="{CED8580E-E2FB-4DF0-838A-7F9CD38BF0DB}"/>
    <dgm:cxn modelId="{196A16CA-9F7D-4E15-A79A-5EF9F01018F7}" type="presOf" srcId="{4FAD06A5-EB0B-4F9D-A644-457EC6C95BD4}" destId="{EC21BA75-0D1A-48F8-8BBB-95D641FFF3D8}" srcOrd="0" destOrd="0" presId="urn:microsoft.com/office/officeart/2005/8/layout/vList2"/>
    <dgm:cxn modelId="{3C6CBCD3-09EE-4E8D-8DA0-74BC76274D6E}" type="presOf" srcId="{083832B1-B831-4592-B044-14ADC2E41E6B}" destId="{A9A116E9-56B4-4112-B9EC-8E941AE0EC6E}" srcOrd="0" destOrd="0" presId="urn:microsoft.com/office/officeart/2005/8/layout/vList2"/>
    <dgm:cxn modelId="{654AD3DB-D014-463D-97A2-E06F895E7DB7}" srcId="{083832B1-B831-4592-B044-14ADC2E41E6B}" destId="{4FAD06A5-EB0B-4F9D-A644-457EC6C95BD4}" srcOrd="0" destOrd="0" parTransId="{1F89F402-51FC-4B53-A672-38254F529470}" sibTransId="{517AD268-B1C2-4D51-AA73-8710B8E0D8B0}"/>
    <dgm:cxn modelId="{44A69BDF-43B5-421F-B431-A7C6E4DCE3A4}" type="presOf" srcId="{FFFE8BD8-7CF2-40B8-A2E8-388AEB707BC4}" destId="{FE211773-5ECF-42E5-BF44-7A302E9A9F5A}" srcOrd="0" destOrd="0" presId="urn:microsoft.com/office/officeart/2005/8/layout/vList2"/>
    <dgm:cxn modelId="{BE6561C3-6080-437C-9E94-4500B0DE1CC5}" type="presParOf" srcId="{A9A116E9-56B4-4112-B9EC-8E941AE0EC6E}" destId="{EC21BA75-0D1A-48F8-8BBB-95D641FFF3D8}" srcOrd="0" destOrd="0" presId="urn:microsoft.com/office/officeart/2005/8/layout/vList2"/>
    <dgm:cxn modelId="{E754E388-1A00-484A-80CB-A7E22D3F9CFC}" type="presParOf" srcId="{A9A116E9-56B4-4112-B9EC-8E941AE0EC6E}" destId="{E97737BD-F7D0-48B7-9D4C-4C375E83749F}" srcOrd="1" destOrd="0" presId="urn:microsoft.com/office/officeart/2005/8/layout/vList2"/>
    <dgm:cxn modelId="{FDB5F442-A4C1-422F-B6F3-6413DCACF336}" type="presParOf" srcId="{A9A116E9-56B4-4112-B9EC-8E941AE0EC6E}" destId="{FE211773-5ECF-42E5-BF44-7A302E9A9F5A}" srcOrd="2" destOrd="0" presId="urn:microsoft.com/office/officeart/2005/8/layout/vList2"/>
    <dgm:cxn modelId="{B37245DB-7CF8-457F-9306-732E575BEFB6}" type="presParOf" srcId="{A9A116E9-56B4-4112-B9EC-8E941AE0EC6E}" destId="{65660581-A466-49FA-826F-3DBFBED48886}" srcOrd="3" destOrd="0" presId="urn:microsoft.com/office/officeart/2005/8/layout/vList2"/>
    <dgm:cxn modelId="{07B05022-9875-4BFB-83DE-B4C819976501}" type="presParOf" srcId="{A9A116E9-56B4-4112-B9EC-8E941AE0EC6E}" destId="{3837175E-71A8-4EC4-B048-EE84778E3505}"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5E24400-F696-47D0-9607-41D040EC7BFA}"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832A6F86-647B-4955-8F06-0D281999D988}">
      <dgm:prSet/>
      <dgm:spPr>
        <a:solidFill>
          <a:schemeClr val="tx1"/>
        </a:solidFill>
      </dgm:spPr>
      <dgm:t>
        <a:bodyPr/>
        <a:lstStyle/>
        <a:p>
          <a:pPr rtl="0"/>
          <a:r>
            <a:rPr lang="en-IN" dirty="0"/>
            <a:t>Presence of shallow pit and fissures of molars and premolars.</a:t>
          </a:r>
          <a:endParaRPr lang="en-US" dirty="0"/>
        </a:p>
      </dgm:t>
    </dgm:pt>
    <dgm:pt modelId="{7CAE96BC-1E5B-40A6-901B-F6B7E3B84B56}" type="parTrans" cxnId="{A014CC98-78D1-45C0-91C7-3D2D33A3B664}">
      <dgm:prSet/>
      <dgm:spPr/>
      <dgm:t>
        <a:bodyPr/>
        <a:lstStyle/>
        <a:p>
          <a:endParaRPr lang="en-US"/>
        </a:p>
      </dgm:t>
    </dgm:pt>
    <dgm:pt modelId="{329DEE05-67BC-4676-8399-E3A041815324}" type="sibTrans" cxnId="{A014CC98-78D1-45C0-91C7-3D2D33A3B664}">
      <dgm:prSet/>
      <dgm:spPr/>
      <dgm:t>
        <a:bodyPr/>
        <a:lstStyle/>
        <a:p>
          <a:endParaRPr lang="en-US"/>
        </a:p>
      </dgm:t>
    </dgm:pt>
    <dgm:pt modelId="{2DE76769-414B-4002-B2C2-C97912A24E13}">
      <dgm:prSet/>
      <dgm:spPr>
        <a:solidFill>
          <a:schemeClr val="tx1"/>
        </a:solidFill>
      </dgm:spPr>
      <dgm:t>
        <a:bodyPr/>
        <a:lstStyle/>
        <a:p>
          <a:pPr rtl="0"/>
          <a:r>
            <a:rPr lang="en-IN" dirty="0"/>
            <a:t>An open </a:t>
          </a:r>
          <a:r>
            <a:rPr lang="en-IN" dirty="0" err="1"/>
            <a:t>occlusal</a:t>
          </a:r>
          <a:r>
            <a:rPr lang="en-IN" dirty="0"/>
            <a:t> caries lesion with extension into dentin.</a:t>
          </a:r>
          <a:endParaRPr lang="en-US" dirty="0"/>
        </a:p>
      </dgm:t>
    </dgm:pt>
    <dgm:pt modelId="{5A7E9CB1-D1D3-4AE2-AE25-157CE7AB2773}" type="parTrans" cxnId="{F0F98FA0-745D-4198-9616-D2633B13FFBE}">
      <dgm:prSet/>
      <dgm:spPr/>
      <dgm:t>
        <a:bodyPr/>
        <a:lstStyle/>
        <a:p>
          <a:endParaRPr lang="en-US"/>
        </a:p>
      </dgm:t>
    </dgm:pt>
    <dgm:pt modelId="{72B1A1BE-94E3-4CE7-80A6-E9781153112F}" type="sibTrans" cxnId="{F0F98FA0-745D-4198-9616-D2633B13FFBE}">
      <dgm:prSet/>
      <dgm:spPr/>
      <dgm:t>
        <a:bodyPr/>
        <a:lstStyle/>
        <a:p>
          <a:endParaRPr lang="en-US"/>
        </a:p>
      </dgm:t>
    </dgm:pt>
    <dgm:pt modelId="{B9912FD8-C98F-40DB-8B04-6C567E12A586}">
      <dgm:prSet/>
      <dgm:spPr>
        <a:solidFill>
          <a:schemeClr val="tx1"/>
        </a:solidFill>
      </dgm:spPr>
      <dgm:t>
        <a:bodyPr/>
        <a:lstStyle/>
        <a:p>
          <a:pPr rtl="0"/>
          <a:r>
            <a:rPr lang="en-IN" dirty="0"/>
            <a:t>Presence of proximal caries extending on to </a:t>
          </a:r>
          <a:r>
            <a:rPr lang="en-IN" dirty="0" err="1"/>
            <a:t>occlusal</a:t>
          </a:r>
          <a:r>
            <a:rPr lang="en-IN" dirty="0"/>
            <a:t> surface.</a:t>
          </a:r>
          <a:endParaRPr lang="en-US" dirty="0"/>
        </a:p>
      </dgm:t>
    </dgm:pt>
    <dgm:pt modelId="{16FC1E48-17F3-4A46-9A17-53C12E027E2E}" type="parTrans" cxnId="{28EAEBB1-FFA0-464E-9BC3-FE4782A9AC9A}">
      <dgm:prSet/>
      <dgm:spPr/>
      <dgm:t>
        <a:bodyPr/>
        <a:lstStyle/>
        <a:p>
          <a:endParaRPr lang="en-US"/>
        </a:p>
      </dgm:t>
    </dgm:pt>
    <dgm:pt modelId="{49E294D0-1035-4784-A08D-9A15926C100F}" type="sibTrans" cxnId="{28EAEBB1-FFA0-464E-9BC3-FE4782A9AC9A}">
      <dgm:prSet/>
      <dgm:spPr/>
      <dgm:t>
        <a:bodyPr/>
        <a:lstStyle/>
        <a:p>
          <a:endParaRPr lang="en-US"/>
        </a:p>
      </dgm:t>
    </dgm:pt>
    <dgm:pt modelId="{7EF92DA3-CDE8-447A-B719-828729C3BAFD}">
      <dgm:prSet/>
      <dgm:spPr>
        <a:solidFill>
          <a:schemeClr val="tx1"/>
        </a:solidFill>
      </dgm:spPr>
      <dgm:t>
        <a:bodyPr/>
        <a:lstStyle/>
        <a:p>
          <a:pPr rtl="0"/>
          <a:r>
            <a:rPr lang="en-IN" dirty="0"/>
            <a:t>Partially erupted tooth where in isolation is a problem.</a:t>
          </a:r>
          <a:endParaRPr lang="en-US" dirty="0"/>
        </a:p>
      </dgm:t>
    </dgm:pt>
    <dgm:pt modelId="{A15C645B-287F-4874-8A08-C81FAD490973}" type="parTrans" cxnId="{685C092C-509D-4EC4-9435-98B76968DC30}">
      <dgm:prSet/>
      <dgm:spPr/>
      <dgm:t>
        <a:bodyPr/>
        <a:lstStyle/>
        <a:p>
          <a:endParaRPr lang="en-US"/>
        </a:p>
      </dgm:t>
    </dgm:pt>
    <dgm:pt modelId="{3B7F969B-01CE-4A0A-A609-100888FA9050}" type="sibTrans" cxnId="{685C092C-509D-4EC4-9435-98B76968DC30}">
      <dgm:prSet/>
      <dgm:spPr/>
      <dgm:t>
        <a:bodyPr/>
        <a:lstStyle/>
        <a:p>
          <a:endParaRPr lang="en-US"/>
        </a:p>
      </dgm:t>
    </dgm:pt>
    <dgm:pt modelId="{E71E9EB4-709F-422F-91A3-AFE173D0739B}">
      <dgm:prSet/>
      <dgm:spPr>
        <a:solidFill>
          <a:schemeClr val="tx1"/>
        </a:solidFill>
      </dgm:spPr>
      <dgm:t>
        <a:bodyPr/>
        <a:lstStyle/>
        <a:p>
          <a:pPr rtl="0"/>
          <a:r>
            <a:rPr lang="en-IN" dirty="0"/>
            <a:t>Uncooperative patient (getting adequate dry field is a problem).</a:t>
          </a:r>
          <a:endParaRPr lang="en-US" dirty="0"/>
        </a:p>
      </dgm:t>
    </dgm:pt>
    <dgm:pt modelId="{EC1577FF-6F4C-4131-A1F5-EDEBC2AA25B7}" type="parTrans" cxnId="{25EB1DF2-EBE1-4079-8348-6DEECF7E35B0}">
      <dgm:prSet/>
      <dgm:spPr/>
      <dgm:t>
        <a:bodyPr/>
        <a:lstStyle/>
        <a:p>
          <a:endParaRPr lang="en-US"/>
        </a:p>
      </dgm:t>
    </dgm:pt>
    <dgm:pt modelId="{F7435830-2389-4EAC-AD8A-8E69F34F23BA}" type="sibTrans" cxnId="{25EB1DF2-EBE1-4079-8348-6DEECF7E35B0}">
      <dgm:prSet/>
      <dgm:spPr/>
      <dgm:t>
        <a:bodyPr/>
        <a:lstStyle/>
        <a:p>
          <a:endParaRPr lang="en-US"/>
        </a:p>
      </dgm:t>
    </dgm:pt>
    <dgm:pt modelId="{9C6F8C15-F1DC-4712-AC0B-4E3CEF54C724}" type="pres">
      <dgm:prSet presAssocID="{55E24400-F696-47D0-9607-41D040EC7BFA}" presName="linear" presStyleCnt="0">
        <dgm:presLayoutVars>
          <dgm:animLvl val="lvl"/>
          <dgm:resizeHandles val="exact"/>
        </dgm:presLayoutVars>
      </dgm:prSet>
      <dgm:spPr/>
    </dgm:pt>
    <dgm:pt modelId="{AE6B6121-D881-45E5-839C-734EE9B6C796}" type="pres">
      <dgm:prSet presAssocID="{832A6F86-647B-4955-8F06-0D281999D988}" presName="parentText" presStyleLbl="node1" presStyleIdx="0" presStyleCnt="5">
        <dgm:presLayoutVars>
          <dgm:chMax val="0"/>
          <dgm:bulletEnabled val="1"/>
        </dgm:presLayoutVars>
      </dgm:prSet>
      <dgm:spPr/>
    </dgm:pt>
    <dgm:pt modelId="{501ED11E-1BC0-42BE-A34B-3FAA9AA3B817}" type="pres">
      <dgm:prSet presAssocID="{329DEE05-67BC-4676-8399-E3A041815324}" presName="spacer" presStyleCnt="0"/>
      <dgm:spPr/>
    </dgm:pt>
    <dgm:pt modelId="{59D0B41C-8CEE-49FB-9E9E-D2F5CEC52917}" type="pres">
      <dgm:prSet presAssocID="{2DE76769-414B-4002-B2C2-C97912A24E13}" presName="parentText" presStyleLbl="node1" presStyleIdx="1" presStyleCnt="5">
        <dgm:presLayoutVars>
          <dgm:chMax val="0"/>
          <dgm:bulletEnabled val="1"/>
        </dgm:presLayoutVars>
      </dgm:prSet>
      <dgm:spPr/>
    </dgm:pt>
    <dgm:pt modelId="{33771106-1D78-40BF-ACE6-20A5097D68AE}" type="pres">
      <dgm:prSet presAssocID="{72B1A1BE-94E3-4CE7-80A6-E9781153112F}" presName="spacer" presStyleCnt="0"/>
      <dgm:spPr/>
    </dgm:pt>
    <dgm:pt modelId="{7A89779B-831F-49DD-9521-22AD9D344C42}" type="pres">
      <dgm:prSet presAssocID="{B9912FD8-C98F-40DB-8B04-6C567E12A586}" presName="parentText" presStyleLbl="node1" presStyleIdx="2" presStyleCnt="5">
        <dgm:presLayoutVars>
          <dgm:chMax val="0"/>
          <dgm:bulletEnabled val="1"/>
        </dgm:presLayoutVars>
      </dgm:prSet>
      <dgm:spPr/>
    </dgm:pt>
    <dgm:pt modelId="{27E12F24-7105-4CC8-BD66-A8B3C19737FE}" type="pres">
      <dgm:prSet presAssocID="{49E294D0-1035-4784-A08D-9A15926C100F}" presName="spacer" presStyleCnt="0"/>
      <dgm:spPr/>
    </dgm:pt>
    <dgm:pt modelId="{97A909B7-A5EC-4945-856F-EE6C73BE8BA6}" type="pres">
      <dgm:prSet presAssocID="{7EF92DA3-CDE8-447A-B719-828729C3BAFD}" presName="parentText" presStyleLbl="node1" presStyleIdx="3" presStyleCnt="5">
        <dgm:presLayoutVars>
          <dgm:chMax val="0"/>
          <dgm:bulletEnabled val="1"/>
        </dgm:presLayoutVars>
      </dgm:prSet>
      <dgm:spPr/>
    </dgm:pt>
    <dgm:pt modelId="{DEAA8FC4-2C28-4478-A4BD-703C046CF561}" type="pres">
      <dgm:prSet presAssocID="{3B7F969B-01CE-4A0A-A609-100888FA9050}" presName="spacer" presStyleCnt="0"/>
      <dgm:spPr/>
    </dgm:pt>
    <dgm:pt modelId="{84ABA3EB-B80A-4411-8DE0-F5118577020D}" type="pres">
      <dgm:prSet presAssocID="{E71E9EB4-709F-422F-91A3-AFE173D0739B}" presName="parentText" presStyleLbl="node1" presStyleIdx="4" presStyleCnt="5">
        <dgm:presLayoutVars>
          <dgm:chMax val="0"/>
          <dgm:bulletEnabled val="1"/>
        </dgm:presLayoutVars>
      </dgm:prSet>
      <dgm:spPr/>
    </dgm:pt>
  </dgm:ptLst>
  <dgm:cxnLst>
    <dgm:cxn modelId="{685C092C-509D-4EC4-9435-98B76968DC30}" srcId="{55E24400-F696-47D0-9607-41D040EC7BFA}" destId="{7EF92DA3-CDE8-447A-B719-828729C3BAFD}" srcOrd="3" destOrd="0" parTransId="{A15C645B-287F-4874-8A08-C81FAD490973}" sibTransId="{3B7F969B-01CE-4A0A-A609-100888FA9050}"/>
    <dgm:cxn modelId="{43F9B038-3411-44A7-8648-4CB861BEA5D8}" type="presOf" srcId="{55E24400-F696-47D0-9607-41D040EC7BFA}" destId="{9C6F8C15-F1DC-4712-AC0B-4E3CEF54C724}" srcOrd="0" destOrd="0" presId="urn:microsoft.com/office/officeart/2005/8/layout/vList2"/>
    <dgm:cxn modelId="{102D8842-952C-4C4E-837C-770C652FA5BD}" type="presOf" srcId="{832A6F86-647B-4955-8F06-0D281999D988}" destId="{AE6B6121-D881-45E5-839C-734EE9B6C796}" srcOrd="0" destOrd="0" presId="urn:microsoft.com/office/officeart/2005/8/layout/vList2"/>
    <dgm:cxn modelId="{89AD7D7F-6989-4A87-96A7-8C705B11B198}" type="presOf" srcId="{7EF92DA3-CDE8-447A-B719-828729C3BAFD}" destId="{97A909B7-A5EC-4945-856F-EE6C73BE8BA6}" srcOrd="0" destOrd="0" presId="urn:microsoft.com/office/officeart/2005/8/layout/vList2"/>
    <dgm:cxn modelId="{AFCD0081-E4C0-47E4-81A4-FCB796E33B9B}" type="presOf" srcId="{B9912FD8-C98F-40DB-8B04-6C567E12A586}" destId="{7A89779B-831F-49DD-9521-22AD9D344C42}" srcOrd="0" destOrd="0" presId="urn:microsoft.com/office/officeart/2005/8/layout/vList2"/>
    <dgm:cxn modelId="{A014CC98-78D1-45C0-91C7-3D2D33A3B664}" srcId="{55E24400-F696-47D0-9607-41D040EC7BFA}" destId="{832A6F86-647B-4955-8F06-0D281999D988}" srcOrd="0" destOrd="0" parTransId="{7CAE96BC-1E5B-40A6-901B-F6B7E3B84B56}" sibTransId="{329DEE05-67BC-4676-8399-E3A041815324}"/>
    <dgm:cxn modelId="{F0F98FA0-745D-4198-9616-D2633B13FFBE}" srcId="{55E24400-F696-47D0-9607-41D040EC7BFA}" destId="{2DE76769-414B-4002-B2C2-C97912A24E13}" srcOrd="1" destOrd="0" parTransId="{5A7E9CB1-D1D3-4AE2-AE25-157CE7AB2773}" sibTransId="{72B1A1BE-94E3-4CE7-80A6-E9781153112F}"/>
    <dgm:cxn modelId="{859A72A3-37FA-4397-87FD-1A3E8EDE7897}" type="presOf" srcId="{E71E9EB4-709F-422F-91A3-AFE173D0739B}" destId="{84ABA3EB-B80A-4411-8DE0-F5118577020D}" srcOrd="0" destOrd="0" presId="urn:microsoft.com/office/officeart/2005/8/layout/vList2"/>
    <dgm:cxn modelId="{28EAEBB1-FFA0-464E-9BC3-FE4782A9AC9A}" srcId="{55E24400-F696-47D0-9607-41D040EC7BFA}" destId="{B9912FD8-C98F-40DB-8B04-6C567E12A586}" srcOrd="2" destOrd="0" parTransId="{16FC1E48-17F3-4A46-9A17-53C12E027E2E}" sibTransId="{49E294D0-1035-4784-A08D-9A15926C100F}"/>
    <dgm:cxn modelId="{A77DE2E1-2E81-44A5-B137-9E1853248B10}" type="presOf" srcId="{2DE76769-414B-4002-B2C2-C97912A24E13}" destId="{59D0B41C-8CEE-49FB-9E9E-D2F5CEC52917}" srcOrd="0" destOrd="0" presId="urn:microsoft.com/office/officeart/2005/8/layout/vList2"/>
    <dgm:cxn modelId="{25EB1DF2-EBE1-4079-8348-6DEECF7E35B0}" srcId="{55E24400-F696-47D0-9607-41D040EC7BFA}" destId="{E71E9EB4-709F-422F-91A3-AFE173D0739B}" srcOrd="4" destOrd="0" parTransId="{EC1577FF-6F4C-4131-A1F5-EDEBC2AA25B7}" sibTransId="{F7435830-2389-4EAC-AD8A-8E69F34F23BA}"/>
    <dgm:cxn modelId="{F89A2F9B-2175-4F33-936B-7DF6267435D4}" type="presParOf" srcId="{9C6F8C15-F1DC-4712-AC0B-4E3CEF54C724}" destId="{AE6B6121-D881-45E5-839C-734EE9B6C796}" srcOrd="0" destOrd="0" presId="urn:microsoft.com/office/officeart/2005/8/layout/vList2"/>
    <dgm:cxn modelId="{00115ACA-651E-4F6D-BAE2-E5F06ED892DF}" type="presParOf" srcId="{9C6F8C15-F1DC-4712-AC0B-4E3CEF54C724}" destId="{501ED11E-1BC0-42BE-A34B-3FAA9AA3B817}" srcOrd="1" destOrd="0" presId="urn:microsoft.com/office/officeart/2005/8/layout/vList2"/>
    <dgm:cxn modelId="{AC2F2714-CC8F-4CA5-99B1-02707A316DEC}" type="presParOf" srcId="{9C6F8C15-F1DC-4712-AC0B-4E3CEF54C724}" destId="{59D0B41C-8CEE-49FB-9E9E-D2F5CEC52917}" srcOrd="2" destOrd="0" presId="urn:microsoft.com/office/officeart/2005/8/layout/vList2"/>
    <dgm:cxn modelId="{31E72B3F-AA0F-468C-A749-056B55820533}" type="presParOf" srcId="{9C6F8C15-F1DC-4712-AC0B-4E3CEF54C724}" destId="{33771106-1D78-40BF-ACE6-20A5097D68AE}" srcOrd="3" destOrd="0" presId="urn:microsoft.com/office/officeart/2005/8/layout/vList2"/>
    <dgm:cxn modelId="{53ABCE22-CD93-4A52-9F19-80005DC58EF6}" type="presParOf" srcId="{9C6F8C15-F1DC-4712-AC0B-4E3CEF54C724}" destId="{7A89779B-831F-49DD-9521-22AD9D344C42}" srcOrd="4" destOrd="0" presId="urn:microsoft.com/office/officeart/2005/8/layout/vList2"/>
    <dgm:cxn modelId="{6BCCD521-434D-4A7F-BC7A-6FE250392B80}" type="presParOf" srcId="{9C6F8C15-F1DC-4712-AC0B-4E3CEF54C724}" destId="{27E12F24-7105-4CC8-BD66-A8B3C19737FE}" srcOrd="5" destOrd="0" presId="urn:microsoft.com/office/officeart/2005/8/layout/vList2"/>
    <dgm:cxn modelId="{2E7620A0-B07F-43B7-B784-759D615D8B7D}" type="presParOf" srcId="{9C6F8C15-F1DC-4712-AC0B-4E3CEF54C724}" destId="{97A909B7-A5EC-4945-856F-EE6C73BE8BA6}" srcOrd="6" destOrd="0" presId="urn:microsoft.com/office/officeart/2005/8/layout/vList2"/>
    <dgm:cxn modelId="{E28160C8-AF84-43B1-9DA1-EA29C0045259}" type="presParOf" srcId="{9C6F8C15-F1DC-4712-AC0B-4E3CEF54C724}" destId="{DEAA8FC4-2C28-4478-A4BD-703C046CF561}" srcOrd="7" destOrd="0" presId="urn:microsoft.com/office/officeart/2005/8/layout/vList2"/>
    <dgm:cxn modelId="{A7B672A9-3628-4717-9C16-62C5FCA96D1C}" type="presParOf" srcId="{9C6F8C15-F1DC-4712-AC0B-4E3CEF54C724}" destId="{84ABA3EB-B80A-4411-8DE0-F5118577020D}"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256458-6553-45AE-B29B-D1506DD16280}" type="doc">
      <dgm:prSet loTypeId="urn:microsoft.com/office/officeart/2005/8/layout/orgChart1" loCatId="hierarchy" qsTypeId="urn:microsoft.com/office/officeart/2005/8/quickstyle/3d2#1" qsCatId="3D" csTypeId="urn:microsoft.com/office/officeart/2005/8/colors/accent3_3" csCatId="accent3" phldr="1"/>
      <dgm:spPr/>
      <dgm:t>
        <a:bodyPr/>
        <a:lstStyle/>
        <a:p>
          <a:endParaRPr lang="en-IN"/>
        </a:p>
      </dgm:t>
    </dgm:pt>
    <dgm:pt modelId="{3B77AC65-66B6-4644-ABF2-0FCB71E1EF30}">
      <dgm:prSet/>
      <dgm:spPr/>
      <dgm:t>
        <a:bodyPr/>
        <a:lstStyle/>
        <a:p>
          <a:endParaRPr lang="en-IN"/>
        </a:p>
      </dgm:t>
    </dgm:pt>
    <dgm:pt modelId="{AB0293A5-9707-42E4-B667-C4966CA5F84C}" type="parTrans" cxnId="{2191E5C3-2B20-4119-A7C1-FB4E09BC4AEB}">
      <dgm:prSet/>
      <dgm:spPr/>
      <dgm:t>
        <a:bodyPr/>
        <a:lstStyle/>
        <a:p>
          <a:endParaRPr lang="en-IN"/>
        </a:p>
      </dgm:t>
    </dgm:pt>
    <dgm:pt modelId="{BC59306F-8705-47FB-A0D2-166BD7669D86}" type="sibTrans" cxnId="{2191E5C3-2B20-4119-A7C1-FB4E09BC4AEB}">
      <dgm:prSet/>
      <dgm:spPr/>
      <dgm:t>
        <a:bodyPr/>
        <a:lstStyle/>
        <a:p>
          <a:endParaRPr lang="en-IN"/>
        </a:p>
      </dgm:t>
    </dgm:pt>
    <dgm:pt modelId="{0EBB3D50-5803-4142-AAF5-7955BFC1E8E7}">
      <dgm:prSet/>
      <dgm:spPr/>
      <dgm:t>
        <a:bodyPr/>
        <a:lstStyle/>
        <a:p>
          <a:r>
            <a:rPr lang="en-IN" dirty="0"/>
            <a:t>Chemical measures</a:t>
          </a:r>
        </a:p>
      </dgm:t>
    </dgm:pt>
    <dgm:pt modelId="{188B34EB-9DAF-4C26-9EC3-8B98B73D9202}" type="parTrans" cxnId="{DD5A596F-2DFF-466A-BF9B-BC5D4A9CE071}">
      <dgm:prSet/>
      <dgm:spPr/>
      <dgm:t>
        <a:bodyPr/>
        <a:lstStyle/>
        <a:p>
          <a:endParaRPr lang="en-IN"/>
        </a:p>
      </dgm:t>
    </dgm:pt>
    <dgm:pt modelId="{43D4EA0F-3FEE-478E-A170-3CF556C5AB04}" type="sibTrans" cxnId="{DD5A596F-2DFF-466A-BF9B-BC5D4A9CE071}">
      <dgm:prSet/>
      <dgm:spPr/>
      <dgm:t>
        <a:bodyPr/>
        <a:lstStyle/>
        <a:p>
          <a:endParaRPr lang="en-IN"/>
        </a:p>
      </dgm:t>
    </dgm:pt>
    <dgm:pt modelId="{EE6EAB81-484D-40F7-B039-8BF0082BE3A9}">
      <dgm:prSet/>
      <dgm:spPr/>
      <dgm:t>
        <a:bodyPr/>
        <a:lstStyle/>
        <a:p>
          <a:r>
            <a:rPr lang="en-IN" dirty="0"/>
            <a:t>Nutritional measures</a:t>
          </a:r>
        </a:p>
      </dgm:t>
    </dgm:pt>
    <dgm:pt modelId="{1F6E873B-64AD-4F5B-828A-5F2CCE3D0346}" type="parTrans" cxnId="{6AE40F97-4285-4F45-A3A8-1E83802A7FC4}">
      <dgm:prSet/>
      <dgm:spPr/>
      <dgm:t>
        <a:bodyPr/>
        <a:lstStyle/>
        <a:p>
          <a:endParaRPr lang="en-IN"/>
        </a:p>
      </dgm:t>
    </dgm:pt>
    <dgm:pt modelId="{559BB03F-C1B5-432D-8656-164EAE9A92A7}" type="sibTrans" cxnId="{6AE40F97-4285-4F45-A3A8-1E83802A7FC4}">
      <dgm:prSet/>
      <dgm:spPr/>
      <dgm:t>
        <a:bodyPr/>
        <a:lstStyle/>
        <a:p>
          <a:endParaRPr lang="en-IN"/>
        </a:p>
      </dgm:t>
    </dgm:pt>
    <dgm:pt modelId="{16A26B46-7266-42FA-84FE-DBCA9D08DCBB}">
      <dgm:prSet/>
      <dgm:spPr/>
      <dgm:t>
        <a:bodyPr/>
        <a:lstStyle/>
        <a:p>
          <a:r>
            <a:rPr lang="en-IN"/>
            <a:t>Mechanical measures</a:t>
          </a:r>
        </a:p>
      </dgm:t>
    </dgm:pt>
    <dgm:pt modelId="{6C7D7FC6-07B0-4C00-8CC0-94E65ACFBE55}" type="parTrans" cxnId="{0F985324-3E6B-470D-92FA-665269A63AB9}">
      <dgm:prSet/>
      <dgm:spPr/>
      <dgm:t>
        <a:bodyPr/>
        <a:lstStyle/>
        <a:p>
          <a:endParaRPr lang="en-IN"/>
        </a:p>
      </dgm:t>
    </dgm:pt>
    <dgm:pt modelId="{C520FB0B-D8B0-4DD9-9A84-271C99056A47}" type="sibTrans" cxnId="{0F985324-3E6B-470D-92FA-665269A63AB9}">
      <dgm:prSet/>
      <dgm:spPr/>
      <dgm:t>
        <a:bodyPr/>
        <a:lstStyle/>
        <a:p>
          <a:endParaRPr lang="en-IN"/>
        </a:p>
      </dgm:t>
    </dgm:pt>
    <dgm:pt modelId="{6867BD5B-D00A-4460-BE60-4FC8E31C93F5}" type="pres">
      <dgm:prSet presAssocID="{A5256458-6553-45AE-B29B-D1506DD16280}" presName="hierChild1" presStyleCnt="0">
        <dgm:presLayoutVars>
          <dgm:orgChart val="1"/>
          <dgm:chPref val="1"/>
          <dgm:dir/>
          <dgm:animOne val="branch"/>
          <dgm:animLvl val="lvl"/>
          <dgm:resizeHandles/>
        </dgm:presLayoutVars>
      </dgm:prSet>
      <dgm:spPr/>
    </dgm:pt>
    <dgm:pt modelId="{AABFC0C4-0CF3-4F0A-B3FF-6E8054782FB4}" type="pres">
      <dgm:prSet presAssocID="{3B77AC65-66B6-4644-ABF2-0FCB71E1EF30}" presName="hierRoot1" presStyleCnt="0">
        <dgm:presLayoutVars>
          <dgm:hierBranch val="init"/>
        </dgm:presLayoutVars>
      </dgm:prSet>
      <dgm:spPr/>
    </dgm:pt>
    <dgm:pt modelId="{189099BC-2C99-4436-BE1A-44E041A0329E}" type="pres">
      <dgm:prSet presAssocID="{3B77AC65-66B6-4644-ABF2-0FCB71E1EF30}" presName="rootComposite1" presStyleCnt="0"/>
      <dgm:spPr/>
    </dgm:pt>
    <dgm:pt modelId="{CBDDC591-EB2F-4AF9-AB7C-3D00C6DB4B97}" type="pres">
      <dgm:prSet presAssocID="{3B77AC65-66B6-4644-ABF2-0FCB71E1EF30}" presName="rootText1" presStyleLbl="node0" presStyleIdx="0" presStyleCnt="1" custScaleX="127809" custLinFactNeighborX="640" custLinFactNeighborY="-1532">
        <dgm:presLayoutVars>
          <dgm:chPref val="3"/>
        </dgm:presLayoutVars>
      </dgm:prSet>
      <dgm:spPr/>
    </dgm:pt>
    <dgm:pt modelId="{D49A9AB4-63F3-4F39-9BED-FD06ADC4F2FF}" type="pres">
      <dgm:prSet presAssocID="{3B77AC65-66B6-4644-ABF2-0FCB71E1EF30}" presName="rootConnector1" presStyleLbl="node1" presStyleIdx="0" presStyleCnt="0"/>
      <dgm:spPr/>
    </dgm:pt>
    <dgm:pt modelId="{0B455D38-B1FA-4D89-B05D-2D70120D06FC}" type="pres">
      <dgm:prSet presAssocID="{3B77AC65-66B6-4644-ABF2-0FCB71E1EF30}" presName="hierChild2" presStyleCnt="0"/>
      <dgm:spPr/>
    </dgm:pt>
    <dgm:pt modelId="{3AC6220B-F555-4BBC-9FA4-311A04BB4908}" type="pres">
      <dgm:prSet presAssocID="{188B34EB-9DAF-4C26-9EC3-8B98B73D9202}" presName="Name37" presStyleLbl="parChTrans1D2" presStyleIdx="0" presStyleCnt="3"/>
      <dgm:spPr/>
    </dgm:pt>
    <dgm:pt modelId="{7F26DB71-08B0-464C-931E-039ECC9DAB47}" type="pres">
      <dgm:prSet presAssocID="{0EBB3D50-5803-4142-AAF5-7955BFC1E8E7}" presName="hierRoot2" presStyleCnt="0">
        <dgm:presLayoutVars>
          <dgm:hierBranch val="init"/>
        </dgm:presLayoutVars>
      </dgm:prSet>
      <dgm:spPr/>
    </dgm:pt>
    <dgm:pt modelId="{3959FE02-F3A7-4C9C-B3DF-A4A794AF3525}" type="pres">
      <dgm:prSet presAssocID="{0EBB3D50-5803-4142-AAF5-7955BFC1E8E7}" presName="rootComposite" presStyleCnt="0"/>
      <dgm:spPr/>
    </dgm:pt>
    <dgm:pt modelId="{7C089932-4A78-420D-80E8-0DC88FB66489}" type="pres">
      <dgm:prSet presAssocID="{0EBB3D50-5803-4142-AAF5-7955BFC1E8E7}" presName="rootText" presStyleLbl="node2" presStyleIdx="0" presStyleCnt="3">
        <dgm:presLayoutVars>
          <dgm:chPref val="3"/>
        </dgm:presLayoutVars>
      </dgm:prSet>
      <dgm:spPr/>
    </dgm:pt>
    <dgm:pt modelId="{37EE88EA-1CD6-4781-B2EA-EB82CF3F6B10}" type="pres">
      <dgm:prSet presAssocID="{0EBB3D50-5803-4142-AAF5-7955BFC1E8E7}" presName="rootConnector" presStyleLbl="node2" presStyleIdx="0" presStyleCnt="3"/>
      <dgm:spPr/>
    </dgm:pt>
    <dgm:pt modelId="{56CEFC86-3070-4CCE-823C-9BD638C1DC6F}" type="pres">
      <dgm:prSet presAssocID="{0EBB3D50-5803-4142-AAF5-7955BFC1E8E7}" presName="hierChild4" presStyleCnt="0"/>
      <dgm:spPr/>
    </dgm:pt>
    <dgm:pt modelId="{FCB7CE74-B6CD-4CE7-9F16-43923AE2BE52}" type="pres">
      <dgm:prSet presAssocID="{0EBB3D50-5803-4142-AAF5-7955BFC1E8E7}" presName="hierChild5" presStyleCnt="0"/>
      <dgm:spPr/>
    </dgm:pt>
    <dgm:pt modelId="{1DAC11DB-4DB9-42FF-8A57-463DE0D5D696}" type="pres">
      <dgm:prSet presAssocID="{1F6E873B-64AD-4F5B-828A-5F2CCE3D0346}" presName="Name37" presStyleLbl="parChTrans1D2" presStyleIdx="1" presStyleCnt="3"/>
      <dgm:spPr/>
    </dgm:pt>
    <dgm:pt modelId="{A6E6E258-1AFC-4D02-9CBC-2D8BF668B824}" type="pres">
      <dgm:prSet presAssocID="{EE6EAB81-484D-40F7-B039-8BF0082BE3A9}" presName="hierRoot2" presStyleCnt="0">
        <dgm:presLayoutVars>
          <dgm:hierBranch val="init"/>
        </dgm:presLayoutVars>
      </dgm:prSet>
      <dgm:spPr/>
    </dgm:pt>
    <dgm:pt modelId="{878FA4F8-37D8-4D35-A075-7131CD1308E8}" type="pres">
      <dgm:prSet presAssocID="{EE6EAB81-484D-40F7-B039-8BF0082BE3A9}" presName="rootComposite" presStyleCnt="0"/>
      <dgm:spPr/>
    </dgm:pt>
    <dgm:pt modelId="{BD93872E-0E6C-4DF3-BB47-7FBA813E6CC6}" type="pres">
      <dgm:prSet presAssocID="{EE6EAB81-484D-40F7-B039-8BF0082BE3A9}" presName="rootText" presStyleLbl="node2" presStyleIdx="1" presStyleCnt="3">
        <dgm:presLayoutVars>
          <dgm:chPref val="3"/>
        </dgm:presLayoutVars>
      </dgm:prSet>
      <dgm:spPr/>
    </dgm:pt>
    <dgm:pt modelId="{337CC2EC-B91A-4A9B-8B4B-72F481738F68}" type="pres">
      <dgm:prSet presAssocID="{EE6EAB81-484D-40F7-B039-8BF0082BE3A9}" presName="rootConnector" presStyleLbl="node2" presStyleIdx="1" presStyleCnt="3"/>
      <dgm:spPr/>
    </dgm:pt>
    <dgm:pt modelId="{8228AFEC-75B7-4B3F-AC1E-1D959D241A7A}" type="pres">
      <dgm:prSet presAssocID="{EE6EAB81-484D-40F7-B039-8BF0082BE3A9}" presName="hierChild4" presStyleCnt="0"/>
      <dgm:spPr/>
    </dgm:pt>
    <dgm:pt modelId="{12F8F8AC-271C-4200-B9EB-D9A824E65851}" type="pres">
      <dgm:prSet presAssocID="{EE6EAB81-484D-40F7-B039-8BF0082BE3A9}" presName="hierChild5" presStyleCnt="0"/>
      <dgm:spPr/>
    </dgm:pt>
    <dgm:pt modelId="{4E3E628E-EAA7-4072-99D7-7FEC5ECF39AD}" type="pres">
      <dgm:prSet presAssocID="{6C7D7FC6-07B0-4C00-8CC0-94E65ACFBE55}" presName="Name37" presStyleLbl="parChTrans1D2" presStyleIdx="2" presStyleCnt="3"/>
      <dgm:spPr/>
    </dgm:pt>
    <dgm:pt modelId="{30D3E664-F195-420A-952A-1EEDB52D4ABB}" type="pres">
      <dgm:prSet presAssocID="{16A26B46-7266-42FA-84FE-DBCA9D08DCBB}" presName="hierRoot2" presStyleCnt="0">
        <dgm:presLayoutVars>
          <dgm:hierBranch val="init"/>
        </dgm:presLayoutVars>
      </dgm:prSet>
      <dgm:spPr/>
    </dgm:pt>
    <dgm:pt modelId="{7A949D61-0784-4B1B-BE98-8147C035C4EB}" type="pres">
      <dgm:prSet presAssocID="{16A26B46-7266-42FA-84FE-DBCA9D08DCBB}" presName="rootComposite" presStyleCnt="0"/>
      <dgm:spPr/>
    </dgm:pt>
    <dgm:pt modelId="{37948CE1-669A-42C9-B77E-61A6C27C1045}" type="pres">
      <dgm:prSet presAssocID="{16A26B46-7266-42FA-84FE-DBCA9D08DCBB}" presName="rootText" presStyleLbl="node2" presStyleIdx="2" presStyleCnt="3">
        <dgm:presLayoutVars>
          <dgm:chPref val="3"/>
        </dgm:presLayoutVars>
      </dgm:prSet>
      <dgm:spPr/>
    </dgm:pt>
    <dgm:pt modelId="{6E9BC4FD-8B9C-4D4A-9849-4DFCE2748CF1}" type="pres">
      <dgm:prSet presAssocID="{16A26B46-7266-42FA-84FE-DBCA9D08DCBB}" presName="rootConnector" presStyleLbl="node2" presStyleIdx="2" presStyleCnt="3"/>
      <dgm:spPr/>
    </dgm:pt>
    <dgm:pt modelId="{6BA351F0-ADD4-4048-830D-EE50AFABE358}" type="pres">
      <dgm:prSet presAssocID="{16A26B46-7266-42FA-84FE-DBCA9D08DCBB}" presName="hierChild4" presStyleCnt="0"/>
      <dgm:spPr/>
    </dgm:pt>
    <dgm:pt modelId="{7F1495FF-D2E0-44AB-BA6E-C8FDABAD94F0}" type="pres">
      <dgm:prSet presAssocID="{16A26B46-7266-42FA-84FE-DBCA9D08DCBB}" presName="hierChild5" presStyleCnt="0"/>
      <dgm:spPr/>
    </dgm:pt>
    <dgm:pt modelId="{D1B93B51-B4F7-4B6E-86B3-190E338B5F34}" type="pres">
      <dgm:prSet presAssocID="{3B77AC65-66B6-4644-ABF2-0FCB71E1EF30}" presName="hierChild3" presStyleCnt="0"/>
      <dgm:spPr/>
    </dgm:pt>
  </dgm:ptLst>
  <dgm:cxnLst>
    <dgm:cxn modelId="{0F985324-3E6B-470D-92FA-665269A63AB9}" srcId="{3B77AC65-66B6-4644-ABF2-0FCB71E1EF30}" destId="{16A26B46-7266-42FA-84FE-DBCA9D08DCBB}" srcOrd="2" destOrd="0" parTransId="{6C7D7FC6-07B0-4C00-8CC0-94E65ACFBE55}" sibTransId="{C520FB0B-D8B0-4DD9-9A84-271C99056A47}"/>
    <dgm:cxn modelId="{28469E29-52E8-49D3-AFF3-240A8721455D}" type="presOf" srcId="{16A26B46-7266-42FA-84FE-DBCA9D08DCBB}" destId="{6E9BC4FD-8B9C-4D4A-9849-4DFCE2748CF1}" srcOrd="1" destOrd="0" presId="urn:microsoft.com/office/officeart/2005/8/layout/orgChart1"/>
    <dgm:cxn modelId="{F9AC9C3C-40C5-4A5C-A930-4F6EF32C92ED}" type="presOf" srcId="{0EBB3D50-5803-4142-AAF5-7955BFC1E8E7}" destId="{37EE88EA-1CD6-4781-B2EA-EB82CF3F6B10}" srcOrd="1" destOrd="0" presId="urn:microsoft.com/office/officeart/2005/8/layout/orgChart1"/>
    <dgm:cxn modelId="{17877067-DD7F-443C-9613-E3FC26894940}" type="presOf" srcId="{188B34EB-9DAF-4C26-9EC3-8B98B73D9202}" destId="{3AC6220B-F555-4BBC-9FA4-311A04BB4908}" srcOrd="0" destOrd="0" presId="urn:microsoft.com/office/officeart/2005/8/layout/orgChart1"/>
    <dgm:cxn modelId="{DD5A596F-2DFF-466A-BF9B-BC5D4A9CE071}" srcId="{3B77AC65-66B6-4644-ABF2-0FCB71E1EF30}" destId="{0EBB3D50-5803-4142-AAF5-7955BFC1E8E7}" srcOrd="0" destOrd="0" parTransId="{188B34EB-9DAF-4C26-9EC3-8B98B73D9202}" sibTransId="{43D4EA0F-3FEE-478E-A170-3CF556C5AB04}"/>
    <dgm:cxn modelId="{9B59F973-A313-486E-A422-23B3C73BF5EC}" type="presOf" srcId="{16A26B46-7266-42FA-84FE-DBCA9D08DCBB}" destId="{37948CE1-669A-42C9-B77E-61A6C27C1045}" srcOrd="0" destOrd="0" presId="urn:microsoft.com/office/officeart/2005/8/layout/orgChart1"/>
    <dgm:cxn modelId="{6AE40F97-4285-4F45-A3A8-1E83802A7FC4}" srcId="{3B77AC65-66B6-4644-ABF2-0FCB71E1EF30}" destId="{EE6EAB81-484D-40F7-B039-8BF0082BE3A9}" srcOrd="1" destOrd="0" parTransId="{1F6E873B-64AD-4F5B-828A-5F2CCE3D0346}" sibTransId="{559BB03F-C1B5-432D-8656-164EAE9A92A7}"/>
    <dgm:cxn modelId="{691E439B-4E9D-4E96-80E7-07D71491CACB}" type="presOf" srcId="{1F6E873B-64AD-4F5B-828A-5F2CCE3D0346}" destId="{1DAC11DB-4DB9-42FF-8A57-463DE0D5D696}" srcOrd="0" destOrd="0" presId="urn:microsoft.com/office/officeart/2005/8/layout/orgChart1"/>
    <dgm:cxn modelId="{3C87E0A2-992C-4BA5-AEAE-ADC8D96AE82E}" type="presOf" srcId="{0EBB3D50-5803-4142-AAF5-7955BFC1E8E7}" destId="{7C089932-4A78-420D-80E8-0DC88FB66489}" srcOrd="0" destOrd="0" presId="urn:microsoft.com/office/officeart/2005/8/layout/orgChart1"/>
    <dgm:cxn modelId="{D38FCCB3-78EC-48FA-BF95-9B15EAF927E2}" type="presOf" srcId="{EE6EAB81-484D-40F7-B039-8BF0082BE3A9}" destId="{BD93872E-0E6C-4DF3-BB47-7FBA813E6CC6}" srcOrd="0" destOrd="0" presId="urn:microsoft.com/office/officeart/2005/8/layout/orgChart1"/>
    <dgm:cxn modelId="{71A0C0C2-276F-4B31-A4D3-F51EAAB878E6}" type="presOf" srcId="{3B77AC65-66B6-4644-ABF2-0FCB71E1EF30}" destId="{D49A9AB4-63F3-4F39-9BED-FD06ADC4F2FF}" srcOrd="1" destOrd="0" presId="urn:microsoft.com/office/officeart/2005/8/layout/orgChart1"/>
    <dgm:cxn modelId="{2191E5C3-2B20-4119-A7C1-FB4E09BC4AEB}" srcId="{A5256458-6553-45AE-B29B-D1506DD16280}" destId="{3B77AC65-66B6-4644-ABF2-0FCB71E1EF30}" srcOrd="0" destOrd="0" parTransId="{AB0293A5-9707-42E4-B667-C4966CA5F84C}" sibTransId="{BC59306F-8705-47FB-A0D2-166BD7669D86}"/>
    <dgm:cxn modelId="{6D46CFD5-12F2-4FAF-B9A1-FD4C5CE93E98}" type="presOf" srcId="{6C7D7FC6-07B0-4C00-8CC0-94E65ACFBE55}" destId="{4E3E628E-EAA7-4072-99D7-7FEC5ECF39AD}" srcOrd="0" destOrd="0" presId="urn:microsoft.com/office/officeart/2005/8/layout/orgChart1"/>
    <dgm:cxn modelId="{16415AD7-8CA1-41D2-9152-A7B9A18B56B4}" type="presOf" srcId="{3B77AC65-66B6-4644-ABF2-0FCB71E1EF30}" destId="{CBDDC591-EB2F-4AF9-AB7C-3D00C6DB4B97}" srcOrd="0" destOrd="0" presId="urn:microsoft.com/office/officeart/2005/8/layout/orgChart1"/>
    <dgm:cxn modelId="{8C24FBE2-101E-43A3-B8B2-243E9A38A9D7}" type="presOf" srcId="{EE6EAB81-484D-40F7-B039-8BF0082BE3A9}" destId="{337CC2EC-B91A-4A9B-8B4B-72F481738F68}" srcOrd="1" destOrd="0" presId="urn:microsoft.com/office/officeart/2005/8/layout/orgChart1"/>
    <dgm:cxn modelId="{8EB08DF7-25CC-44AF-8345-5173D37932E3}" type="presOf" srcId="{A5256458-6553-45AE-B29B-D1506DD16280}" destId="{6867BD5B-D00A-4460-BE60-4FC8E31C93F5}" srcOrd="0" destOrd="0" presId="urn:microsoft.com/office/officeart/2005/8/layout/orgChart1"/>
    <dgm:cxn modelId="{F48DBCB6-3E99-44DE-96BF-C62F711A69C7}" type="presParOf" srcId="{6867BD5B-D00A-4460-BE60-4FC8E31C93F5}" destId="{AABFC0C4-0CF3-4F0A-B3FF-6E8054782FB4}" srcOrd="0" destOrd="0" presId="urn:microsoft.com/office/officeart/2005/8/layout/orgChart1"/>
    <dgm:cxn modelId="{F6CA7BDA-167B-42E8-A95F-47DCB364E8C1}" type="presParOf" srcId="{AABFC0C4-0CF3-4F0A-B3FF-6E8054782FB4}" destId="{189099BC-2C99-4436-BE1A-44E041A0329E}" srcOrd="0" destOrd="0" presId="urn:microsoft.com/office/officeart/2005/8/layout/orgChart1"/>
    <dgm:cxn modelId="{1AC29279-683A-4F4D-A004-EB85187F2FBE}" type="presParOf" srcId="{189099BC-2C99-4436-BE1A-44E041A0329E}" destId="{CBDDC591-EB2F-4AF9-AB7C-3D00C6DB4B97}" srcOrd="0" destOrd="0" presId="urn:microsoft.com/office/officeart/2005/8/layout/orgChart1"/>
    <dgm:cxn modelId="{EE69DA1F-5A2A-4D25-9D87-C5915BB38A93}" type="presParOf" srcId="{189099BC-2C99-4436-BE1A-44E041A0329E}" destId="{D49A9AB4-63F3-4F39-9BED-FD06ADC4F2FF}" srcOrd="1" destOrd="0" presId="urn:microsoft.com/office/officeart/2005/8/layout/orgChart1"/>
    <dgm:cxn modelId="{98C3903F-5FBB-407D-89A8-EC8031CAB945}" type="presParOf" srcId="{AABFC0C4-0CF3-4F0A-B3FF-6E8054782FB4}" destId="{0B455D38-B1FA-4D89-B05D-2D70120D06FC}" srcOrd="1" destOrd="0" presId="urn:microsoft.com/office/officeart/2005/8/layout/orgChart1"/>
    <dgm:cxn modelId="{4AA90F03-8B3C-4238-9AF6-6100FC5B3466}" type="presParOf" srcId="{0B455D38-B1FA-4D89-B05D-2D70120D06FC}" destId="{3AC6220B-F555-4BBC-9FA4-311A04BB4908}" srcOrd="0" destOrd="0" presId="urn:microsoft.com/office/officeart/2005/8/layout/orgChart1"/>
    <dgm:cxn modelId="{2EDB41D5-6DAE-4015-A472-A8B61C0A7A1E}" type="presParOf" srcId="{0B455D38-B1FA-4D89-B05D-2D70120D06FC}" destId="{7F26DB71-08B0-464C-931E-039ECC9DAB47}" srcOrd="1" destOrd="0" presId="urn:microsoft.com/office/officeart/2005/8/layout/orgChart1"/>
    <dgm:cxn modelId="{D39791A8-34EF-420F-8A1C-3609E696C2B9}" type="presParOf" srcId="{7F26DB71-08B0-464C-931E-039ECC9DAB47}" destId="{3959FE02-F3A7-4C9C-B3DF-A4A794AF3525}" srcOrd="0" destOrd="0" presId="urn:microsoft.com/office/officeart/2005/8/layout/orgChart1"/>
    <dgm:cxn modelId="{CACC86AB-E2F8-4BB6-962D-305E256AECB6}" type="presParOf" srcId="{3959FE02-F3A7-4C9C-B3DF-A4A794AF3525}" destId="{7C089932-4A78-420D-80E8-0DC88FB66489}" srcOrd="0" destOrd="0" presId="urn:microsoft.com/office/officeart/2005/8/layout/orgChart1"/>
    <dgm:cxn modelId="{601DC6BD-0EE2-4B98-8116-9FDE91B6122C}" type="presParOf" srcId="{3959FE02-F3A7-4C9C-B3DF-A4A794AF3525}" destId="{37EE88EA-1CD6-4781-B2EA-EB82CF3F6B10}" srcOrd="1" destOrd="0" presId="urn:microsoft.com/office/officeart/2005/8/layout/orgChart1"/>
    <dgm:cxn modelId="{AF657F98-F7E6-45B2-920B-F7B263943029}" type="presParOf" srcId="{7F26DB71-08B0-464C-931E-039ECC9DAB47}" destId="{56CEFC86-3070-4CCE-823C-9BD638C1DC6F}" srcOrd="1" destOrd="0" presId="urn:microsoft.com/office/officeart/2005/8/layout/orgChart1"/>
    <dgm:cxn modelId="{C45DE9B6-55FB-44DD-9BF1-067BBE527B31}" type="presParOf" srcId="{7F26DB71-08B0-464C-931E-039ECC9DAB47}" destId="{FCB7CE74-B6CD-4CE7-9F16-43923AE2BE52}" srcOrd="2" destOrd="0" presId="urn:microsoft.com/office/officeart/2005/8/layout/orgChart1"/>
    <dgm:cxn modelId="{618F9340-D8EC-4413-A9A7-99E758DEBBA8}" type="presParOf" srcId="{0B455D38-B1FA-4D89-B05D-2D70120D06FC}" destId="{1DAC11DB-4DB9-42FF-8A57-463DE0D5D696}" srcOrd="2" destOrd="0" presId="urn:microsoft.com/office/officeart/2005/8/layout/orgChart1"/>
    <dgm:cxn modelId="{1B62612A-8870-40A9-906D-1B6157F2769D}" type="presParOf" srcId="{0B455D38-B1FA-4D89-B05D-2D70120D06FC}" destId="{A6E6E258-1AFC-4D02-9CBC-2D8BF668B824}" srcOrd="3" destOrd="0" presId="urn:microsoft.com/office/officeart/2005/8/layout/orgChart1"/>
    <dgm:cxn modelId="{25531C17-4858-43F8-BD0A-C13024473DBD}" type="presParOf" srcId="{A6E6E258-1AFC-4D02-9CBC-2D8BF668B824}" destId="{878FA4F8-37D8-4D35-A075-7131CD1308E8}" srcOrd="0" destOrd="0" presId="urn:microsoft.com/office/officeart/2005/8/layout/orgChart1"/>
    <dgm:cxn modelId="{FA4A850C-680F-41CA-86A4-2DD5A95DA906}" type="presParOf" srcId="{878FA4F8-37D8-4D35-A075-7131CD1308E8}" destId="{BD93872E-0E6C-4DF3-BB47-7FBA813E6CC6}" srcOrd="0" destOrd="0" presId="urn:microsoft.com/office/officeart/2005/8/layout/orgChart1"/>
    <dgm:cxn modelId="{E187FB3C-4245-49A5-ABC3-7939D11B4CD0}" type="presParOf" srcId="{878FA4F8-37D8-4D35-A075-7131CD1308E8}" destId="{337CC2EC-B91A-4A9B-8B4B-72F481738F68}" srcOrd="1" destOrd="0" presId="urn:microsoft.com/office/officeart/2005/8/layout/orgChart1"/>
    <dgm:cxn modelId="{EDD4E507-BE11-44CC-BF0A-623098E4EC79}" type="presParOf" srcId="{A6E6E258-1AFC-4D02-9CBC-2D8BF668B824}" destId="{8228AFEC-75B7-4B3F-AC1E-1D959D241A7A}" srcOrd="1" destOrd="0" presId="urn:microsoft.com/office/officeart/2005/8/layout/orgChart1"/>
    <dgm:cxn modelId="{EF9F3278-AAD6-41E1-868C-0D790D052D96}" type="presParOf" srcId="{A6E6E258-1AFC-4D02-9CBC-2D8BF668B824}" destId="{12F8F8AC-271C-4200-B9EB-D9A824E65851}" srcOrd="2" destOrd="0" presId="urn:microsoft.com/office/officeart/2005/8/layout/orgChart1"/>
    <dgm:cxn modelId="{EC0A3539-F563-4B15-B611-4E84A39F57F6}" type="presParOf" srcId="{0B455D38-B1FA-4D89-B05D-2D70120D06FC}" destId="{4E3E628E-EAA7-4072-99D7-7FEC5ECF39AD}" srcOrd="4" destOrd="0" presId="urn:microsoft.com/office/officeart/2005/8/layout/orgChart1"/>
    <dgm:cxn modelId="{2A3E18CC-EBD8-4196-B037-F6CFEFA26055}" type="presParOf" srcId="{0B455D38-B1FA-4D89-B05D-2D70120D06FC}" destId="{30D3E664-F195-420A-952A-1EEDB52D4ABB}" srcOrd="5" destOrd="0" presId="urn:microsoft.com/office/officeart/2005/8/layout/orgChart1"/>
    <dgm:cxn modelId="{B1063128-DE78-4268-9842-758DC0F8F044}" type="presParOf" srcId="{30D3E664-F195-420A-952A-1EEDB52D4ABB}" destId="{7A949D61-0784-4B1B-BE98-8147C035C4EB}" srcOrd="0" destOrd="0" presId="urn:microsoft.com/office/officeart/2005/8/layout/orgChart1"/>
    <dgm:cxn modelId="{FAE4B8DB-DCD2-49E8-AFC4-1FC6086C5C5A}" type="presParOf" srcId="{7A949D61-0784-4B1B-BE98-8147C035C4EB}" destId="{37948CE1-669A-42C9-B77E-61A6C27C1045}" srcOrd="0" destOrd="0" presId="urn:microsoft.com/office/officeart/2005/8/layout/orgChart1"/>
    <dgm:cxn modelId="{34490CBF-0AF1-49D5-9AD3-6B82E8D842C2}" type="presParOf" srcId="{7A949D61-0784-4B1B-BE98-8147C035C4EB}" destId="{6E9BC4FD-8B9C-4D4A-9849-4DFCE2748CF1}" srcOrd="1" destOrd="0" presId="urn:microsoft.com/office/officeart/2005/8/layout/orgChart1"/>
    <dgm:cxn modelId="{AFF041FA-F22C-4C67-ADA1-E14A040229A1}" type="presParOf" srcId="{30D3E664-F195-420A-952A-1EEDB52D4ABB}" destId="{6BA351F0-ADD4-4048-830D-EE50AFABE358}" srcOrd="1" destOrd="0" presId="urn:microsoft.com/office/officeart/2005/8/layout/orgChart1"/>
    <dgm:cxn modelId="{D5378D71-CC35-43AC-A780-27F596E4D9B7}" type="presParOf" srcId="{30D3E664-F195-420A-952A-1EEDB52D4ABB}" destId="{7F1495FF-D2E0-44AB-BA6E-C8FDABAD94F0}" srcOrd="2" destOrd="0" presId="urn:microsoft.com/office/officeart/2005/8/layout/orgChart1"/>
    <dgm:cxn modelId="{BF4CDDC9-49A2-414F-842B-89452E23CE79}" type="presParOf" srcId="{AABFC0C4-0CF3-4F0A-B3FF-6E8054782FB4}" destId="{D1B93B51-B4F7-4B6E-86B3-190E338B5F34}"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DF56A6CC-C51F-4298-B612-AE380666A3FF}" type="doc">
      <dgm:prSet loTypeId="urn:microsoft.com/office/officeart/2005/8/layout/orgChart1" loCatId="hierarchy" qsTypeId="urn:microsoft.com/office/officeart/2005/8/quickstyle/simple1" qsCatId="simple" csTypeId="urn:microsoft.com/office/officeart/2005/8/colors/accent0_1" csCatId="mainScheme" phldr="1"/>
      <dgm:spPr/>
      <dgm:t>
        <a:bodyPr/>
        <a:lstStyle/>
        <a:p>
          <a:endParaRPr lang="en-IN"/>
        </a:p>
      </dgm:t>
    </dgm:pt>
    <dgm:pt modelId="{B2E58211-6E08-4832-A533-E5CEEBB121FD}">
      <dgm:prSet phldrT="[Text]" custT="1"/>
      <dgm:spPr/>
      <dgm:t>
        <a:bodyPr/>
        <a:lstStyle/>
        <a:p>
          <a:r>
            <a:rPr lang="en-IN" sz="1200" dirty="0"/>
            <a:t>Evaluate pit and fissure surfaces</a:t>
          </a:r>
        </a:p>
      </dgm:t>
    </dgm:pt>
    <dgm:pt modelId="{74035BFD-1695-42CD-B013-1A9BD4DD459D}" type="parTrans" cxnId="{F16A26F3-4D49-4661-9CD6-7F04EE5FF2C8}">
      <dgm:prSet/>
      <dgm:spPr/>
      <dgm:t>
        <a:bodyPr/>
        <a:lstStyle/>
        <a:p>
          <a:endParaRPr lang="en-IN" sz="1200"/>
        </a:p>
      </dgm:t>
    </dgm:pt>
    <dgm:pt modelId="{87119C2D-861D-46E0-8450-6A29682E2489}" type="sibTrans" cxnId="{F16A26F3-4D49-4661-9CD6-7F04EE5FF2C8}">
      <dgm:prSet/>
      <dgm:spPr/>
      <dgm:t>
        <a:bodyPr/>
        <a:lstStyle/>
        <a:p>
          <a:endParaRPr lang="en-IN" sz="1200"/>
        </a:p>
      </dgm:t>
    </dgm:pt>
    <dgm:pt modelId="{F4B1EDFF-43C0-4913-8ADC-E04CBA9813F4}">
      <dgm:prSet phldrT="[Text]" custT="1"/>
      <dgm:spPr/>
      <dgm:t>
        <a:bodyPr/>
        <a:lstStyle/>
        <a:p>
          <a:r>
            <a:rPr lang="en-IN" sz="1200"/>
            <a:t>Caries free</a:t>
          </a:r>
        </a:p>
      </dgm:t>
    </dgm:pt>
    <dgm:pt modelId="{01610105-D06D-4981-88CE-F40008E75815}" type="parTrans" cxnId="{284EABFD-5583-4CF6-AF10-F572C207508A}">
      <dgm:prSet/>
      <dgm:spPr/>
      <dgm:t>
        <a:bodyPr/>
        <a:lstStyle/>
        <a:p>
          <a:endParaRPr lang="en-IN" sz="1200"/>
        </a:p>
      </dgm:t>
    </dgm:pt>
    <dgm:pt modelId="{F82D3BC3-2AA5-4ECE-A64F-F3F0AF26E738}" type="sibTrans" cxnId="{284EABFD-5583-4CF6-AF10-F572C207508A}">
      <dgm:prSet/>
      <dgm:spPr/>
      <dgm:t>
        <a:bodyPr/>
        <a:lstStyle/>
        <a:p>
          <a:endParaRPr lang="en-IN" sz="1200"/>
        </a:p>
      </dgm:t>
    </dgm:pt>
    <dgm:pt modelId="{8689527B-3DE9-43E6-B3A2-DB07F5E9D33A}">
      <dgm:prSet phldrT="[Text]" custT="1"/>
      <dgm:spPr/>
      <dgm:t>
        <a:bodyPr/>
        <a:lstStyle/>
        <a:p>
          <a:r>
            <a:rPr lang="en-IN" sz="1200"/>
            <a:t>Questionable</a:t>
          </a:r>
        </a:p>
      </dgm:t>
    </dgm:pt>
    <dgm:pt modelId="{3064C4B8-C040-491C-98C4-B65000712B98}" type="parTrans" cxnId="{90F8A30F-BF53-4BB1-AB36-064E3C72CA99}">
      <dgm:prSet/>
      <dgm:spPr/>
      <dgm:t>
        <a:bodyPr/>
        <a:lstStyle/>
        <a:p>
          <a:endParaRPr lang="en-IN" sz="1200"/>
        </a:p>
      </dgm:t>
    </dgm:pt>
    <dgm:pt modelId="{CAE40499-1CF2-4D0E-B178-A6581781B261}" type="sibTrans" cxnId="{90F8A30F-BF53-4BB1-AB36-064E3C72CA99}">
      <dgm:prSet/>
      <dgm:spPr/>
      <dgm:t>
        <a:bodyPr/>
        <a:lstStyle/>
        <a:p>
          <a:endParaRPr lang="en-IN" sz="1200"/>
        </a:p>
      </dgm:t>
    </dgm:pt>
    <dgm:pt modelId="{E620F006-84C1-4C4E-908C-4EECE7FED43E}">
      <dgm:prSet phldrT="[Text]" custT="1"/>
      <dgm:spPr/>
      <dgm:t>
        <a:bodyPr/>
        <a:lstStyle/>
        <a:p>
          <a:r>
            <a:rPr lang="en-IN" sz="1200"/>
            <a:t>Enamel Caries</a:t>
          </a:r>
        </a:p>
      </dgm:t>
    </dgm:pt>
    <dgm:pt modelId="{F5F65CD9-6F83-4964-AD7D-7D0FBA1CCEA1}" type="parTrans" cxnId="{4D850646-0C03-42B3-8584-FD5EF38A4F92}">
      <dgm:prSet/>
      <dgm:spPr/>
      <dgm:t>
        <a:bodyPr/>
        <a:lstStyle/>
        <a:p>
          <a:endParaRPr lang="en-IN" sz="1200"/>
        </a:p>
      </dgm:t>
    </dgm:pt>
    <dgm:pt modelId="{9E9D7416-5928-49C4-B0A1-A0A9DC26393B}" type="sibTrans" cxnId="{4D850646-0C03-42B3-8584-FD5EF38A4F92}">
      <dgm:prSet/>
      <dgm:spPr/>
      <dgm:t>
        <a:bodyPr/>
        <a:lstStyle/>
        <a:p>
          <a:endParaRPr lang="en-IN" sz="1200"/>
        </a:p>
      </dgm:t>
    </dgm:pt>
    <dgm:pt modelId="{128A098B-CA18-4305-BA08-78284B6D417B}">
      <dgm:prSet phldrT="[Text]" custT="1"/>
      <dgm:spPr/>
      <dgm:t>
        <a:bodyPr/>
        <a:lstStyle/>
        <a:p>
          <a:r>
            <a:rPr lang="en-IN" sz="1200"/>
            <a:t>Dentin Caries</a:t>
          </a:r>
        </a:p>
      </dgm:t>
    </dgm:pt>
    <dgm:pt modelId="{4ADFD37E-440A-447A-93A7-9758DCCDCC2B}" type="parTrans" cxnId="{B1EEB2CF-AA22-4C24-A134-04932B6CF6F4}">
      <dgm:prSet/>
      <dgm:spPr/>
      <dgm:t>
        <a:bodyPr/>
        <a:lstStyle/>
        <a:p>
          <a:endParaRPr lang="en-IN" sz="1200"/>
        </a:p>
      </dgm:t>
    </dgm:pt>
    <dgm:pt modelId="{772FBFC5-C492-4690-8229-6B4DB7708F6F}" type="sibTrans" cxnId="{B1EEB2CF-AA22-4C24-A134-04932B6CF6F4}">
      <dgm:prSet/>
      <dgm:spPr/>
      <dgm:t>
        <a:bodyPr/>
        <a:lstStyle/>
        <a:p>
          <a:endParaRPr lang="en-IN" sz="1200"/>
        </a:p>
      </dgm:t>
    </dgm:pt>
    <dgm:pt modelId="{E0884BE2-0AB3-4D7F-89B1-9A4D41643A6B}">
      <dgm:prSet phldrT="[Text]" custT="1"/>
      <dgm:spPr/>
      <dgm:t>
        <a:bodyPr/>
        <a:lstStyle/>
        <a:p>
          <a:r>
            <a:rPr lang="en-IN" sz="1200"/>
            <a:t>Restore</a:t>
          </a:r>
        </a:p>
      </dgm:t>
    </dgm:pt>
    <dgm:pt modelId="{3FEAD6CE-E632-4E06-BA7A-19ECD05E680B}" type="parTrans" cxnId="{87118923-E04E-45E6-908D-58C0B6C3F8CE}">
      <dgm:prSet/>
      <dgm:spPr/>
      <dgm:t>
        <a:bodyPr/>
        <a:lstStyle/>
        <a:p>
          <a:endParaRPr lang="en-IN" sz="1200"/>
        </a:p>
      </dgm:t>
    </dgm:pt>
    <dgm:pt modelId="{EFA44008-DF51-4F3F-8A90-65FE2188EBEF}" type="sibTrans" cxnId="{87118923-E04E-45E6-908D-58C0B6C3F8CE}">
      <dgm:prSet/>
      <dgm:spPr/>
      <dgm:t>
        <a:bodyPr/>
        <a:lstStyle/>
        <a:p>
          <a:endParaRPr lang="en-IN" sz="1200"/>
        </a:p>
      </dgm:t>
    </dgm:pt>
    <dgm:pt modelId="{4B43910C-E2C8-407A-97DF-3BAC7A80DDF6}">
      <dgm:prSet phldrT="[Text]" custT="1"/>
      <dgm:spPr/>
      <dgm:t>
        <a:bodyPr/>
        <a:lstStyle/>
        <a:p>
          <a:r>
            <a:rPr lang="en-IN" sz="1200"/>
            <a:t>Seal</a:t>
          </a:r>
        </a:p>
      </dgm:t>
    </dgm:pt>
    <dgm:pt modelId="{C606ED20-F0BB-4A47-A0F2-4D37551F6382}" type="parTrans" cxnId="{5A455805-F6B5-40C3-A36F-1A13503AABDD}">
      <dgm:prSet/>
      <dgm:spPr/>
      <dgm:t>
        <a:bodyPr/>
        <a:lstStyle/>
        <a:p>
          <a:endParaRPr lang="en-IN" sz="1200"/>
        </a:p>
      </dgm:t>
    </dgm:pt>
    <dgm:pt modelId="{C909B330-DB9A-4419-AA11-CCF3BB9534C2}" type="sibTrans" cxnId="{5A455805-F6B5-40C3-A36F-1A13503AABDD}">
      <dgm:prSet/>
      <dgm:spPr/>
      <dgm:t>
        <a:bodyPr/>
        <a:lstStyle/>
        <a:p>
          <a:endParaRPr lang="en-IN" sz="1200"/>
        </a:p>
      </dgm:t>
    </dgm:pt>
    <dgm:pt modelId="{F16D622E-0B7C-4514-8C6B-3447B4F93E7D}">
      <dgm:prSet phldrT="[Text]" custT="1"/>
      <dgm:spPr/>
      <dgm:t>
        <a:bodyPr/>
        <a:lstStyle/>
        <a:p>
          <a:r>
            <a:rPr lang="en-IN" sz="1200"/>
            <a:t>Seal</a:t>
          </a:r>
        </a:p>
      </dgm:t>
    </dgm:pt>
    <dgm:pt modelId="{33770046-5909-4330-A183-7E2F4565E317}" type="parTrans" cxnId="{88A43442-FB10-4F26-BEBE-0D9C5BC34B0E}">
      <dgm:prSet/>
      <dgm:spPr/>
      <dgm:t>
        <a:bodyPr/>
        <a:lstStyle/>
        <a:p>
          <a:endParaRPr lang="en-IN" sz="1200"/>
        </a:p>
      </dgm:t>
    </dgm:pt>
    <dgm:pt modelId="{F578031B-08D8-41EA-9BFC-E0632C519E26}" type="sibTrans" cxnId="{88A43442-FB10-4F26-BEBE-0D9C5BC34B0E}">
      <dgm:prSet/>
      <dgm:spPr/>
      <dgm:t>
        <a:bodyPr/>
        <a:lstStyle/>
        <a:p>
          <a:endParaRPr lang="en-IN" sz="1200"/>
        </a:p>
      </dgm:t>
    </dgm:pt>
    <dgm:pt modelId="{FC877575-B6F9-4A47-9BA6-BC07FFBE12B6}">
      <dgm:prSet phldrT="[Text]" custT="1"/>
      <dgm:spPr/>
      <dgm:t>
        <a:bodyPr/>
        <a:lstStyle/>
        <a:p>
          <a:pPr algn="ctr"/>
          <a:r>
            <a:rPr lang="en-IN" sz="1200"/>
            <a:t>Seal- if at risk for caries based on an evaluation of pit &amp; fissure morphology, eruption status, caries pattern,patient's perception/desire for sealant</a:t>
          </a:r>
        </a:p>
      </dgm:t>
    </dgm:pt>
    <dgm:pt modelId="{E75AC4FB-D71A-4CD7-8B8D-2E81E818E3DF}" type="parTrans" cxnId="{9D433571-B678-4C74-BDF0-1FD3269945B7}">
      <dgm:prSet/>
      <dgm:spPr/>
      <dgm:t>
        <a:bodyPr/>
        <a:lstStyle/>
        <a:p>
          <a:endParaRPr lang="en-IN" sz="1200"/>
        </a:p>
      </dgm:t>
    </dgm:pt>
    <dgm:pt modelId="{0BA4D1DB-3D3A-404B-9285-B794DEE4DB8B}" type="sibTrans" cxnId="{9D433571-B678-4C74-BDF0-1FD3269945B7}">
      <dgm:prSet/>
      <dgm:spPr/>
      <dgm:t>
        <a:bodyPr/>
        <a:lstStyle/>
        <a:p>
          <a:endParaRPr lang="en-IN" sz="1200"/>
        </a:p>
      </dgm:t>
    </dgm:pt>
    <dgm:pt modelId="{C27CA397-746F-4ADE-AD9B-E7060BA28B20}">
      <dgm:prSet phldrT="[Text]" custT="1"/>
      <dgm:spPr/>
      <dgm:t>
        <a:bodyPr/>
        <a:lstStyle/>
        <a:p>
          <a:pPr algn="ctr"/>
          <a:r>
            <a:rPr lang="en-IN" sz="1200"/>
            <a:t>Don't seal-Monitor if the individual and the teeth and are not at risk</a:t>
          </a:r>
        </a:p>
      </dgm:t>
    </dgm:pt>
    <dgm:pt modelId="{9EA83350-8A62-455A-9A72-DF919B3DB12F}" type="parTrans" cxnId="{594846DE-4E94-4CD8-9AB3-5F7D2414D8A0}">
      <dgm:prSet/>
      <dgm:spPr/>
      <dgm:t>
        <a:bodyPr/>
        <a:lstStyle/>
        <a:p>
          <a:endParaRPr lang="en-IN" sz="1200"/>
        </a:p>
      </dgm:t>
    </dgm:pt>
    <dgm:pt modelId="{0628DD9C-6E58-4892-8B29-42B58DD7AC3F}" type="sibTrans" cxnId="{594846DE-4E94-4CD8-9AB3-5F7D2414D8A0}">
      <dgm:prSet/>
      <dgm:spPr/>
      <dgm:t>
        <a:bodyPr/>
        <a:lstStyle/>
        <a:p>
          <a:endParaRPr lang="en-IN" sz="1200"/>
        </a:p>
      </dgm:t>
    </dgm:pt>
    <dgm:pt modelId="{B2550985-2D20-4DB8-A97B-69318A5BEB68}" type="pres">
      <dgm:prSet presAssocID="{DF56A6CC-C51F-4298-B612-AE380666A3FF}" presName="hierChild1" presStyleCnt="0">
        <dgm:presLayoutVars>
          <dgm:orgChart val="1"/>
          <dgm:chPref val="1"/>
          <dgm:dir/>
          <dgm:animOne val="branch"/>
          <dgm:animLvl val="lvl"/>
          <dgm:resizeHandles/>
        </dgm:presLayoutVars>
      </dgm:prSet>
      <dgm:spPr/>
    </dgm:pt>
    <dgm:pt modelId="{1BA0B55F-36CA-4A9E-88F1-F2C9C8374CD2}" type="pres">
      <dgm:prSet presAssocID="{B2E58211-6E08-4832-A533-E5CEEBB121FD}" presName="hierRoot1" presStyleCnt="0">
        <dgm:presLayoutVars>
          <dgm:hierBranch val="init"/>
        </dgm:presLayoutVars>
      </dgm:prSet>
      <dgm:spPr/>
    </dgm:pt>
    <dgm:pt modelId="{4899E65C-73E4-403A-A5FF-386FC01D74A0}" type="pres">
      <dgm:prSet presAssocID="{B2E58211-6E08-4832-A533-E5CEEBB121FD}" presName="rootComposite1" presStyleCnt="0"/>
      <dgm:spPr/>
    </dgm:pt>
    <dgm:pt modelId="{522A9C2A-FBCE-4971-8D04-9E7FA1B53243}" type="pres">
      <dgm:prSet presAssocID="{B2E58211-6E08-4832-A533-E5CEEBB121FD}" presName="rootText1" presStyleLbl="node0" presStyleIdx="0" presStyleCnt="1">
        <dgm:presLayoutVars>
          <dgm:chPref val="3"/>
        </dgm:presLayoutVars>
      </dgm:prSet>
      <dgm:spPr/>
    </dgm:pt>
    <dgm:pt modelId="{2472E6C9-B6E3-4F6A-81C4-3756CA3EC27E}" type="pres">
      <dgm:prSet presAssocID="{B2E58211-6E08-4832-A533-E5CEEBB121FD}" presName="rootConnector1" presStyleLbl="node1" presStyleIdx="0" presStyleCnt="0"/>
      <dgm:spPr/>
    </dgm:pt>
    <dgm:pt modelId="{5D9D9B47-AC43-404A-AD3C-6F1068309882}" type="pres">
      <dgm:prSet presAssocID="{B2E58211-6E08-4832-A533-E5CEEBB121FD}" presName="hierChild2" presStyleCnt="0"/>
      <dgm:spPr/>
    </dgm:pt>
    <dgm:pt modelId="{2460F9E3-79E9-4251-B083-CBF016E13B79}" type="pres">
      <dgm:prSet presAssocID="{01610105-D06D-4981-88CE-F40008E75815}" presName="Name37" presStyleLbl="parChTrans1D2" presStyleIdx="0" presStyleCnt="4"/>
      <dgm:spPr/>
    </dgm:pt>
    <dgm:pt modelId="{9989AB76-64B0-4F8C-8063-AB8ED454D055}" type="pres">
      <dgm:prSet presAssocID="{F4B1EDFF-43C0-4913-8ADC-E04CBA9813F4}" presName="hierRoot2" presStyleCnt="0">
        <dgm:presLayoutVars>
          <dgm:hierBranch val="init"/>
        </dgm:presLayoutVars>
      </dgm:prSet>
      <dgm:spPr/>
    </dgm:pt>
    <dgm:pt modelId="{C4A752F9-4AA6-456F-8CEB-C86A3602CDD0}" type="pres">
      <dgm:prSet presAssocID="{F4B1EDFF-43C0-4913-8ADC-E04CBA9813F4}" presName="rootComposite" presStyleCnt="0"/>
      <dgm:spPr/>
    </dgm:pt>
    <dgm:pt modelId="{442E2AB4-0B78-4E0F-B474-A11447F42279}" type="pres">
      <dgm:prSet presAssocID="{F4B1EDFF-43C0-4913-8ADC-E04CBA9813F4}" presName="rootText" presStyleLbl="node2" presStyleIdx="0" presStyleCnt="4">
        <dgm:presLayoutVars>
          <dgm:chPref val="3"/>
        </dgm:presLayoutVars>
      </dgm:prSet>
      <dgm:spPr/>
    </dgm:pt>
    <dgm:pt modelId="{015C34CB-784B-4877-BCDB-F6C3F04230A7}" type="pres">
      <dgm:prSet presAssocID="{F4B1EDFF-43C0-4913-8ADC-E04CBA9813F4}" presName="rootConnector" presStyleLbl="node2" presStyleIdx="0" presStyleCnt="4"/>
      <dgm:spPr/>
    </dgm:pt>
    <dgm:pt modelId="{499ED166-FA58-4750-812B-56341DE83A94}" type="pres">
      <dgm:prSet presAssocID="{F4B1EDFF-43C0-4913-8ADC-E04CBA9813F4}" presName="hierChild4" presStyleCnt="0"/>
      <dgm:spPr/>
    </dgm:pt>
    <dgm:pt modelId="{0A267935-CAB1-44C1-AF2C-989376236A6E}" type="pres">
      <dgm:prSet presAssocID="{9EA83350-8A62-455A-9A72-DF919B3DB12F}" presName="Name37" presStyleLbl="parChTrans1D3" presStyleIdx="0" presStyleCnt="5"/>
      <dgm:spPr/>
    </dgm:pt>
    <dgm:pt modelId="{74386C2C-D125-4ED4-93CC-821DAECB5438}" type="pres">
      <dgm:prSet presAssocID="{C27CA397-746F-4ADE-AD9B-E7060BA28B20}" presName="hierRoot2" presStyleCnt="0">
        <dgm:presLayoutVars>
          <dgm:hierBranch val="init"/>
        </dgm:presLayoutVars>
      </dgm:prSet>
      <dgm:spPr/>
    </dgm:pt>
    <dgm:pt modelId="{03AD6F80-5D51-49C8-BF12-12944F125834}" type="pres">
      <dgm:prSet presAssocID="{C27CA397-746F-4ADE-AD9B-E7060BA28B20}" presName="rootComposite" presStyleCnt="0"/>
      <dgm:spPr/>
    </dgm:pt>
    <dgm:pt modelId="{3C819EAE-C924-4B17-8A76-3E3202F98A51}" type="pres">
      <dgm:prSet presAssocID="{C27CA397-746F-4ADE-AD9B-E7060BA28B20}" presName="rootText" presStyleLbl="node3" presStyleIdx="0" presStyleCnt="5" custScaleX="107537" custScaleY="124775">
        <dgm:presLayoutVars>
          <dgm:chPref val="3"/>
        </dgm:presLayoutVars>
      </dgm:prSet>
      <dgm:spPr/>
    </dgm:pt>
    <dgm:pt modelId="{FC9D2027-3744-439F-9884-C194D72F446C}" type="pres">
      <dgm:prSet presAssocID="{C27CA397-746F-4ADE-AD9B-E7060BA28B20}" presName="rootConnector" presStyleLbl="node3" presStyleIdx="0" presStyleCnt="5"/>
      <dgm:spPr/>
    </dgm:pt>
    <dgm:pt modelId="{2EB4CDB9-0FD7-4C6F-9EA9-19EF5513A7FF}" type="pres">
      <dgm:prSet presAssocID="{C27CA397-746F-4ADE-AD9B-E7060BA28B20}" presName="hierChild4" presStyleCnt="0"/>
      <dgm:spPr/>
    </dgm:pt>
    <dgm:pt modelId="{4769E5F3-21E6-4C7D-98C4-F556C1665871}" type="pres">
      <dgm:prSet presAssocID="{C27CA397-746F-4ADE-AD9B-E7060BA28B20}" presName="hierChild5" presStyleCnt="0"/>
      <dgm:spPr/>
    </dgm:pt>
    <dgm:pt modelId="{7158F13C-77A6-409F-9B41-68F92DA5FFA6}" type="pres">
      <dgm:prSet presAssocID="{E75AC4FB-D71A-4CD7-8B8D-2E81E818E3DF}" presName="Name37" presStyleLbl="parChTrans1D3" presStyleIdx="1" presStyleCnt="5"/>
      <dgm:spPr/>
    </dgm:pt>
    <dgm:pt modelId="{0921012E-286E-4424-909D-20ECF8B9C355}" type="pres">
      <dgm:prSet presAssocID="{FC877575-B6F9-4A47-9BA6-BC07FFBE12B6}" presName="hierRoot2" presStyleCnt="0">
        <dgm:presLayoutVars>
          <dgm:hierBranch val="init"/>
        </dgm:presLayoutVars>
      </dgm:prSet>
      <dgm:spPr/>
    </dgm:pt>
    <dgm:pt modelId="{5ED79893-6E98-48E6-B5B0-602382C0B857}" type="pres">
      <dgm:prSet presAssocID="{FC877575-B6F9-4A47-9BA6-BC07FFBE12B6}" presName="rootComposite" presStyleCnt="0"/>
      <dgm:spPr/>
    </dgm:pt>
    <dgm:pt modelId="{0713ECF3-D21B-486A-BD62-A0EE23227BDB}" type="pres">
      <dgm:prSet presAssocID="{FC877575-B6F9-4A47-9BA6-BC07FFBE12B6}" presName="rootText" presStyleLbl="node3" presStyleIdx="1" presStyleCnt="5" custScaleX="287302" custScaleY="112916">
        <dgm:presLayoutVars>
          <dgm:chPref val="3"/>
        </dgm:presLayoutVars>
      </dgm:prSet>
      <dgm:spPr/>
    </dgm:pt>
    <dgm:pt modelId="{326EEAAE-9204-428D-BB14-8D5CEFAC02B3}" type="pres">
      <dgm:prSet presAssocID="{FC877575-B6F9-4A47-9BA6-BC07FFBE12B6}" presName="rootConnector" presStyleLbl="node3" presStyleIdx="1" presStyleCnt="5"/>
      <dgm:spPr/>
    </dgm:pt>
    <dgm:pt modelId="{372565F0-AA49-4C25-AA74-3E5151847619}" type="pres">
      <dgm:prSet presAssocID="{FC877575-B6F9-4A47-9BA6-BC07FFBE12B6}" presName="hierChild4" presStyleCnt="0"/>
      <dgm:spPr/>
    </dgm:pt>
    <dgm:pt modelId="{6C150B8F-55C1-4853-8762-4D232E83BD39}" type="pres">
      <dgm:prSet presAssocID="{FC877575-B6F9-4A47-9BA6-BC07FFBE12B6}" presName="hierChild5" presStyleCnt="0"/>
      <dgm:spPr/>
    </dgm:pt>
    <dgm:pt modelId="{B0580E69-BF4D-4F97-A60F-150829733646}" type="pres">
      <dgm:prSet presAssocID="{F4B1EDFF-43C0-4913-8ADC-E04CBA9813F4}" presName="hierChild5" presStyleCnt="0"/>
      <dgm:spPr/>
    </dgm:pt>
    <dgm:pt modelId="{2381A7C9-E13C-4ED0-9DCF-A5B3379237CC}" type="pres">
      <dgm:prSet presAssocID="{3064C4B8-C040-491C-98C4-B65000712B98}" presName="Name37" presStyleLbl="parChTrans1D2" presStyleIdx="1" presStyleCnt="4"/>
      <dgm:spPr/>
    </dgm:pt>
    <dgm:pt modelId="{8E4046FA-D4E2-4915-8B51-B63EEDAC494D}" type="pres">
      <dgm:prSet presAssocID="{8689527B-3DE9-43E6-B3A2-DB07F5E9D33A}" presName="hierRoot2" presStyleCnt="0">
        <dgm:presLayoutVars>
          <dgm:hierBranch val="init"/>
        </dgm:presLayoutVars>
      </dgm:prSet>
      <dgm:spPr/>
    </dgm:pt>
    <dgm:pt modelId="{5A498ED4-F69B-4FEB-BF50-BEB26A5A965E}" type="pres">
      <dgm:prSet presAssocID="{8689527B-3DE9-43E6-B3A2-DB07F5E9D33A}" presName="rootComposite" presStyleCnt="0"/>
      <dgm:spPr/>
    </dgm:pt>
    <dgm:pt modelId="{0FAFA9A9-CCCE-4D42-9654-48F2609B63A6}" type="pres">
      <dgm:prSet presAssocID="{8689527B-3DE9-43E6-B3A2-DB07F5E9D33A}" presName="rootText" presStyleLbl="node2" presStyleIdx="1" presStyleCnt="4">
        <dgm:presLayoutVars>
          <dgm:chPref val="3"/>
        </dgm:presLayoutVars>
      </dgm:prSet>
      <dgm:spPr/>
    </dgm:pt>
    <dgm:pt modelId="{42F4477D-9E96-4C66-AE4F-D14DDBE8FC0B}" type="pres">
      <dgm:prSet presAssocID="{8689527B-3DE9-43E6-B3A2-DB07F5E9D33A}" presName="rootConnector" presStyleLbl="node2" presStyleIdx="1" presStyleCnt="4"/>
      <dgm:spPr/>
    </dgm:pt>
    <dgm:pt modelId="{B9F10584-740D-41A0-A0D6-1FF0F3266F02}" type="pres">
      <dgm:prSet presAssocID="{8689527B-3DE9-43E6-B3A2-DB07F5E9D33A}" presName="hierChild4" presStyleCnt="0"/>
      <dgm:spPr/>
    </dgm:pt>
    <dgm:pt modelId="{AD9C3579-1A61-46D4-AD2F-4403D3CFFCDE}" type="pres">
      <dgm:prSet presAssocID="{33770046-5909-4330-A183-7E2F4565E317}" presName="Name37" presStyleLbl="parChTrans1D3" presStyleIdx="2" presStyleCnt="5"/>
      <dgm:spPr/>
    </dgm:pt>
    <dgm:pt modelId="{FE0DE2F5-CDDC-4B54-8B48-ADB36B7D7035}" type="pres">
      <dgm:prSet presAssocID="{F16D622E-0B7C-4514-8C6B-3447B4F93E7D}" presName="hierRoot2" presStyleCnt="0">
        <dgm:presLayoutVars>
          <dgm:hierBranch val="init"/>
        </dgm:presLayoutVars>
      </dgm:prSet>
      <dgm:spPr/>
    </dgm:pt>
    <dgm:pt modelId="{8CADB335-C7BC-4ACA-975C-E943757F6C4F}" type="pres">
      <dgm:prSet presAssocID="{F16D622E-0B7C-4514-8C6B-3447B4F93E7D}" presName="rootComposite" presStyleCnt="0"/>
      <dgm:spPr/>
    </dgm:pt>
    <dgm:pt modelId="{F46DD075-657B-404A-8220-70FC44D5709C}" type="pres">
      <dgm:prSet presAssocID="{F16D622E-0B7C-4514-8C6B-3447B4F93E7D}" presName="rootText" presStyleLbl="node3" presStyleIdx="2" presStyleCnt="5">
        <dgm:presLayoutVars>
          <dgm:chPref val="3"/>
        </dgm:presLayoutVars>
      </dgm:prSet>
      <dgm:spPr/>
    </dgm:pt>
    <dgm:pt modelId="{3443A5DF-7E1F-494F-AD0D-010E3851C074}" type="pres">
      <dgm:prSet presAssocID="{F16D622E-0B7C-4514-8C6B-3447B4F93E7D}" presName="rootConnector" presStyleLbl="node3" presStyleIdx="2" presStyleCnt="5"/>
      <dgm:spPr/>
    </dgm:pt>
    <dgm:pt modelId="{3ED5E4E3-FAA0-46D3-A092-AF3B8AA7CA59}" type="pres">
      <dgm:prSet presAssocID="{F16D622E-0B7C-4514-8C6B-3447B4F93E7D}" presName="hierChild4" presStyleCnt="0"/>
      <dgm:spPr/>
    </dgm:pt>
    <dgm:pt modelId="{C51765DF-257D-45DE-B660-FE7453152EC1}" type="pres">
      <dgm:prSet presAssocID="{F16D622E-0B7C-4514-8C6B-3447B4F93E7D}" presName="hierChild5" presStyleCnt="0"/>
      <dgm:spPr/>
    </dgm:pt>
    <dgm:pt modelId="{DC249C65-E961-47A5-9B5D-93856BBA86C7}" type="pres">
      <dgm:prSet presAssocID="{8689527B-3DE9-43E6-B3A2-DB07F5E9D33A}" presName="hierChild5" presStyleCnt="0"/>
      <dgm:spPr/>
    </dgm:pt>
    <dgm:pt modelId="{B83A3BA9-E19C-441D-ACFE-07AD3F02E785}" type="pres">
      <dgm:prSet presAssocID="{F5F65CD9-6F83-4964-AD7D-7D0FBA1CCEA1}" presName="Name37" presStyleLbl="parChTrans1D2" presStyleIdx="2" presStyleCnt="4"/>
      <dgm:spPr/>
    </dgm:pt>
    <dgm:pt modelId="{D0D34E30-14A6-49C2-9FC9-3F6028204271}" type="pres">
      <dgm:prSet presAssocID="{E620F006-84C1-4C4E-908C-4EECE7FED43E}" presName="hierRoot2" presStyleCnt="0">
        <dgm:presLayoutVars>
          <dgm:hierBranch val="init"/>
        </dgm:presLayoutVars>
      </dgm:prSet>
      <dgm:spPr/>
    </dgm:pt>
    <dgm:pt modelId="{B906314F-9BCB-4C92-AA15-FD20DAE8928E}" type="pres">
      <dgm:prSet presAssocID="{E620F006-84C1-4C4E-908C-4EECE7FED43E}" presName="rootComposite" presStyleCnt="0"/>
      <dgm:spPr/>
    </dgm:pt>
    <dgm:pt modelId="{F125E667-8AE7-454D-BD27-A282560D2AEB}" type="pres">
      <dgm:prSet presAssocID="{E620F006-84C1-4C4E-908C-4EECE7FED43E}" presName="rootText" presStyleLbl="node2" presStyleIdx="2" presStyleCnt="4">
        <dgm:presLayoutVars>
          <dgm:chPref val="3"/>
        </dgm:presLayoutVars>
      </dgm:prSet>
      <dgm:spPr/>
    </dgm:pt>
    <dgm:pt modelId="{181B2D5A-E188-4EC2-B2AC-A5575F97DA78}" type="pres">
      <dgm:prSet presAssocID="{E620F006-84C1-4C4E-908C-4EECE7FED43E}" presName="rootConnector" presStyleLbl="node2" presStyleIdx="2" presStyleCnt="4"/>
      <dgm:spPr/>
    </dgm:pt>
    <dgm:pt modelId="{428E76BF-5A9B-4CD9-BFAA-D142E48CB5C5}" type="pres">
      <dgm:prSet presAssocID="{E620F006-84C1-4C4E-908C-4EECE7FED43E}" presName="hierChild4" presStyleCnt="0"/>
      <dgm:spPr/>
    </dgm:pt>
    <dgm:pt modelId="{959CE03E-2295-4834-861D-B798C248E156}" type="pres">
      <dgm:prSet presAssocID="{C606ED20-F0BB-4A47-A0F2-4D37551F6382}" presName="Name37" presStyleLbl="parChTrans1D3" presStyleIdx="3" presStyleCnt="5"/>
      <dgm:spPr/>
    </dgm:pt>
    <dgm:pt modelId="{59390FE2-A5B3-49BD-8659-9EBA68337DCF}" type="pres">
      <dgm:prSet presAssocID="{4B43910C-E2C8-407A-97DF-3BAC7A80DDF6}" presName="hierRoot2" presStyleCnt="0">
        <dgm:presLayoutVars>
          <dgm:hierBranch val="init"/>
        </dgm:presLayoutVars>
      </dgm:prSet>
      <dgm:spPr/>
    </dgm:pt>
    <dgm:pt modelId="{8AD6DCE5-D5D5-4F8A-BD61-EEEE66A36DC6}" type="pres">
      <dgm:prSet presAssocID="{4B43910C-E2C8-407A-97DF-3BAC7A80DDF6}" presName="rootComposite" presStyleCnt="0"/>
      <dgm:spPr/>
    </dgm:pt>
    <dgm:pt modelId="{31DDAB17-34B9-42F4-A9E7-89B5BF3F8252}" type="pres">
      <dgm:prSet presAssocID="{4B43910C-E2C8-407A-97DF-3BAC7A80DDF6}" presName="rootText" presStyleLbl="node3" presStyleIdx="3" presStyleCnt="5">
        <dgm:presLayoutVars>
          <dgm:chPref val="3"/>
        </dgm:presLayoutVars>
      </dgm:prSet>
      <dgm:spPr/>
    </dgm:pt>
    <dgm:pt modelId="{EB7766C4-57BD-4EF3-835E-47E32F4AD961}" type="pres">
      <dgm:prSet presAssocID="{4B43910C-E2C8-407A-97DF-3BAC7A80DDF6}" presName="rootConnector" presStyleLbl="node3" presStyleIdx="3" presStyleCnt="5"/>
      <dgm:spPr/>
    </dgm:pt>
    <dgm:pt modelId="{6E4B17E6-565B-4279-889B-FAFE4DEA06AB}" type="pres">
      <dgm:prSet presAssocID="{4B43910C-E2C8-407A-97DF-3BAC7A80DDF6}" presName="hierChild4" presStyleCnt="0"/>
      <dgm:spPr/>
    </dgm:pt>
    <dgm:pt modelId="{520BC440-EB22-4441-B778-034470519ABC}" type="pres">
      <dgm:prSet presAssocID="{4B43910C-E2C8-407A-97DF-3BAC7A80DDF6}" presName="hierChild5" presStyleCnt="0"/>
      <dgm:spPr/>
    </dgm:pt>
    <dgm:pt modelId="{C1A87AF5-A76B-4B5E-896C-A67A6975EEA0}" type="pres">
      <dgm:prSet presAssocID="{E620F006-84C1-4C4E-908C-4EECE7FED43E}" presName="hierChild5" presStyleCnt="0"/>
      <dgm:spPr/>
    </dgm:pt>
    <dgm:pt modelId="{CEE7B026-C365-4641-8A49-DADA525DD977}" type="pres">
      <dgm:prSet presAssocID="{4ADFD37E-440A-447A-93A7-9758DCCDCC2B}" presName="Name37" presStyleLbl="parChTrans1D2" presStyleIdx="3" presStyleCnt="4"/>
      <dgm:spPr/>
    </dgm:pt>
    <dgm:pt modelId="{1E5B058F-2761-42E6-8F3E-4A8BEDF9129F}" type="pres">
      <dgm:prSet presAssocID="{128A098B-CA18-4305-BA08-78284B6D417B}" presName="hierRoot2" presStyleCnt="0">
        <dgm:presLayoutVars>
          <dgm:hierBranch val="init"/>
        </dgm:presLayoutVars>
      </dgm:prSet>
      <dgm:spPr/>
    </dgm:pt>
    <dgm:pt modelId="{C601E2AE-1DCD-4F1B-A0E9-5C2ADA2EF3E9}" type="pres">
      <dgm:prSet presAssocID="{128A098B-CA18-4305-BA08-78284B6D417B}" presName="rootComposite" presStyleCnt="0"/>
      <dgm:spPr/>
    </dgm:pt>
    <dgm:pt modelId="{85B990E2-543C-4CF0-8DBF-ACD9D79CE548}" type="pres">
      <dgm:prSet presAssocID="{128A098B-CA18-4305-BA08-78284B6D417B}" presName="rootText" presStyleLbl="node2" presStyleIdx="3" presStyleCnt="4">
        <dgm:presLayoutVars>
          <dgm:chPref val="3"/>
        </dgm:presLayoutVars>
      </dgm:prSet>
      <dgm:spPr/>
    </dgm:pt>
    <dgm:pt modelId="{53648FEE-E665-46CD-84B5-02E9E5666CAC}" type="pres">
      <dgm:prSet presAssocID="{128A098B-CA18-4305-BA08-78284B6D417B}" presName="rootConnector" presStyleLbl="node2" presStyleIdx="3" presStyleCnt="4"/>
      <dgm:spPr/>
    </dgm:pt>
    <dgm:pt modelId="{91BAD368-748E-476E-822C-A752E17586BF}" type="pres">
      <dgm:prSet presAssocID="{128A098B-CA18-4305-BA08-78284B6D417B}" presName="hierChild4" presStyleCnt="0"/>
      <dgm:spPr/>
    </dgm:pt>
    <dgm:pt modelId="{BB0E8C28-310D-4966-B5B5-928E12B03F4A}" type="pres">
      <dgm:prSet presAssocID="{3FEAD6CE-E632-4E06-BA7A-19ECD05E680B}" presName="Name37" presStyleLbl="parChTrans1D3" presStyleIdx="4" presStyleCnt="5"/>
      <dgm:spPr/>
    </dgm:pt>
    <dgm:pt modelId="{D163E3E4-17F0-475B-A999-7CC045ECDF6E}" type="pres">
      <dgm:prSet presAssocID="{E0884BE2-0AB3-4D7F-89B1-9A4D41643A6B}" presName="hierRoot2" presStyleCnt="0">
        <dgm:presLayoutVars>
          <dgm:hierBranch val="init"/>
        </dgm:presLayoutVars>
      </dgm:prSet>
      <dgm:spPr/>
    </dgm:pt>
    <dgm:pt modelId="{AAB3C922-9CE0-4FE6-A0AD-AA535D8ADD08}" type="pres">
      <dgm:prSet presAssocID="{E0884BE2-0AB3-4D7F-89B1-9A4D41643A6B}" presName="rootComposite" presStyleCnt="0"/>
      <dgm:spPr/>
    </dgm:pt>
    <dgm:pt modelId="{75A48E17-6EEB-4B5E-AED3-4A60EC95EE2A}" type="pres">
      <dgm:prSet presAssocID="{E0884BE2-0AB3-4D7F-89B1-9A4D41643A6B}" presName="rootText" presStyleLbl="node3" presStyleIdx="4" presStyleCnt="5">
        <dgm:presLayoutVars>
          <dgm:chPref val="3"/>
        </dgm:presLayoutVars>
      </dgm:prSet>
      <dgm:spPr/>
    </dgm:pt>
    <dgm:pt modelId="{75956990-7519-4FCC-8F90-3AA29D59ED43}" type="pres">
      <dgm:prSet presAssocID="{E0884BE2-0AB3-4D7F-89B1-9A4D41643A6B}" presName="rootConnector" presStyleLbl="node3" presStyleIdx="4" presStyleCnt="5"/>
      <dgm:spPr/>
    </dgm:pt>
    <dgm:pt modelId="{A75681DF-C7FA-43DE-8A48-1CCF5305AF0E}" type="pres">
      <dgm:prSet presAssocID="{E0884BE2-0AB3-4D7F-89B1-9A4D41643A6B}" presName="hierChild4" presStyleCnt="0"/>
      <dgm:spPr/>
    </dgm:pt>
    <dgm:pt modelId="{B2F7B10B-4F99-4330-AB3E-3C07648EAE52}" type="pres">
      <dgm:prSet presAssocID="{E0884BE2-0AB3-4D7F-89B1-9A4D41643A6B}" presName="hierChild5" presStyleCnt="0"/>
      <dgm:spPr/>
    </dgm:pt>
    <dgm:pt modelId="{BBDBEC63-5459-4D3E-BD3F-01A4EB5A173F}" type="pres">
      <dgm:prSet presAssocID="{128A098B-CA18-4305-BA08-78284B6D417B}" presName="hierChild5" presStyleCnt="0"/>
      <dgm:spPr/>
    </dgm:pt>
    <dgm:pt modelId="{E5BCE426-97C9-46C4-8531-3D6FF92C8DFA}" type="pres">
      <dgm:prSet presAssocID="{B2E58211-6E08-4832-A533-E5CEEBB121FD}" presName="hierChild3" presStyleCnt="0"/>
      <dgm:spPr/>
    </dgm:pt>
  </dgm:ptLst>
  <dgm:cxnLst>
    <dgm:cxn modelId="{5A455805-F6B5-40C3-A36F-1A13503AABDD}" srcId="{E620F006-84C1-4C4E-908C-4EECE7FED43E}" destId="{4B43910C-E2C8-407A-97DF-3BAC7A80DDF6}" srcOrd="0" destOrd="0" parTransId="{C606ED20-F0BB-4A47-A0F2-4D37551F6382}" sibTransId="{C909B330-DB9A-4419-AA11-CCF3BB9534C2}"/>
    <dgm:cxn modelId="{EBD6E007-A21D-4359-A503-13DD1B385C28}" type="presOf" srcId="{FC877575-B6F9-4A47-9BA6-BC07FFBE12B6}" destId="{0713ECF3-D21B-486A-BD62-A0EE23227BDB}" srcOrd="0" destOrd="0" presId="urn:microsoft.com/office/officeart/2005/8/layout/orgChart1"/>
    <dgm:cxn modelId="{90F8A30F-BF53-4BB1-AB36-064E3C72CA99}" srcId="{B2E58211-6E08-4832-A533-E5CEEBB121FD}" destId="{8689527B-3DE9-43E6-B3A2-DB07F5E9D33A}" srcOrd="1" destOrd="0" parTransId="{3064C4B8-C040-491C-98C4-B65000712B98}" sibTransId="{CAE40499-1CF2-4D0E-B178-A6581781B261}"/>
    <dgm:cxn modelId="{CF742812-6DA3-4C04-B94B-9E50F88CCFA8}" type="presOf" srcId="{128A098B-CA18-4305-BA08-78284B6D417B}" destId="{85B990E2-543C-4CF0-8DBF-ACD9D79CE548}" srcOrd="0" destOrd="0" presId="urn:microsoft.com/office/officeart/2005/8/layout/orgChart1"/>
    <dgm:cxn modelId="{87118923-E04E-45E6-908D-58C0B6C3F8CE}" srcId="{128A098B-CA18-4305-BA08-78284B6D417B}" destId="{E0884BE2-0AB3-4D7F-89B1-9A4D41643A6B}" srcOrd="0" destOrd="0" parTransId="{3FEAD6CE-E632-4E06-BA7A-19ECD05E680B}" sibTransId="{EFA44008-DF51-4F3F-8A90-65FE2188EBEF}"/>
    <dgm:cxn modelId="{EFB5EE24-3EFE-4DB3-82CB-9C918EF74227}" type="presOf" srcId="{128A098B-CA18-4305-BA08-78284B6D417B}" destId="{53648FEE-E665-46CD-84B5-02E9E5666CAC}" srcOrd="1" destOrd="0" presId="urn:microsoft.com/office/officeart/2005/8/layout/orgChart1"/>
    <dgm:cxn modelId="{5048902E-25D6-4EB6-BA4E-59CD14B0A2C6}" type="presOf" srcId="{8689527B-3DE9-43E6-B3A2-DB07F5E9D33A}" destId="{42F4477D-9E96-4C66-AE4F-D14DDBE8FC0B}" srcOrd="1" destOrd="0" presId="urn:microsoft.com/office/officeart/2005/8/layout/orgChart1"/>
    <dgm:cxn modelId="{7FBD352F-4876-4BE7-BF4B-4EDB8CCFB03A}" type="presOf" srcId="{FC877575-B6F9-4A47-9BA6-BC07FFBE12B6}" destId="{326EEAAE-9204-428D-BB14-8D5CEFAC02B3}" srcOrd="1" destOrd="0" presId="urn:microsoft.com/office/officeart/2005/8/layout/orgChart1"/>
    <dgm:cxn modelId="{3F1FAF3C-DEEA-4B05-A1BF-42F4357E6DAD}" type="presOf" srcId="{E0884BE2-0AB3-4D7F-89B1-9A4D41643A6B}" destId="{75A48E17-6EEB-4B5E-AED3-4A60EC95EE2A}" srcOrd="0" destOrd="0" presId="urn:microsoft.com/office/officeart/2005/8/layout/orgChart1"/>
    <dgm:cxn modelId="{B60F5041-EFD2-40CA-9B32-78C059DD2306}" type="presOf" srcId="{E0884BE2-0AB3-4D7F-89B1-9A4D41643A6B}" destId="{75956990-7519-4FCC-8F90-3AA29D59ED43}" srcOrd="1" destOrd="0" presId="urn:microsoft.com/office/officeart/2005/8/layout/orgChart1"/>
    <dgm:cxn modelId="{88A43442-FB10-4F26-BEBE-0D9C5BC34B0E}" srcId="{8689527B-3DE9-43E6-B3A2-DB07F5E9D33A}" destId="{F16D622E-0B7C-4514-8C6B-3447B4F93E7D}" srcOrd="0" destOrd="0" parTransId="{33770046-5909-4330-A183-7E2F4565E317}" sibTransId="{F578031B-08D8-41EA-9BFC-E0632C519E26}"/>
    <dgm:cxn modelId="{4D850646-0C03-42B3-8584-FD5EF38A4F92}" srcId="{B2E58211-6E08-4832-A533-E5CEEBB121FD}" destId="{E620F006-84C1-4C4E-908C-4EECE7FED43E}" srcOrd="2" destOrd="0" parTransId="{F5F65CD9-6F83-4964-AD7D-7D0FBA1CCEA1}" sibTransId="{9E9D7416-5928-49C4-B0A1-A0A9DC26393B}"/>
    <dgm:cxn modelId="{09293646-A4E6-4B94-97A5-BAE7AF589B06}" type="presOf" srcId="{4B43910C-E2C8-407A-97DF-3BAC7A80DDF6}" destId="{EB7766C4-57BD-4EF3-835E-47E32F4AD961}" srcOrd="1" destOrd="0" presId="urn:microsoft.com/office/officeart/2005/8/layout/orgChart1"/>
    <dgm:cxn modelId="{14DA546C-9919-456F-ADC4-DAC27C4687A6}" type="presOf" srcId="{33770046-5909-4330-A183-7E2F4565E317}" destId="{AD9C3579-1A61-46D4-AD2F-4403D3CFFCDE}" srcOrd="0" destOrd="0" presId="urn:microsoft.com/office/officeart/2005/8/layout/orgChart1"/>
    <dgm:cxn modelId="{9D433571-B678-4C74-BDF0-1FD3269945B7}" srcId="{F4B1EDFF-43C0-4913-8ADC-E04CBA9813F4}" destId="{FC877575-B6F9-4A47-9BA6-BC07FFBE12B6}" srcOrd="1" destOrd="0" parTransId="{E75AC4FB-D71A-4CD7-8B8D-2E81E818E3DF}" sibTransId="{0BA4D1DB-3D3A-404B-9285-B794DEE4DB8B}"/>
    <dgm:cxn modelId="{94D5F875-4893-4A0F-8A06-0C6E9E92090B}" type="presOf" srcId="{F16D622E-0B7C-4514-8C6B-3447B4F93E7D}" destId="{F46DD075-657B-404A-8220-70FC44D5709C}" srcOrd="0" destOrd="0" presId="urn:microsoft.com/office/officeart/2005/8/layout/orgChart1"/>
    <dgm:cxn modelId="{5552B476-7CB0-427F-831C-3863B88D1BFC}" type="presOf" srcId="{F4B1EDFF-43C0-4913-8ADC-E04CBA9813F4}" destId="{015C34CB-784B-4877-BCDB-F6C3F04230A7}" srcOrd="1" destOrd="0" presId="urn:microsoft.com/office/officeart/2005/8/layout/orgChart1"/>
    <dgm:cxn modelId="{A84E5877-8F7A-427A-8541-DF9B6C863F16}" type="presOf" srcId="{B2E58211-6E08-4832-A533-E5CEEBB121FD}" destId="{522A9C2A-FBCE-4971-8D04-9E7FA1B53243}" srcOrd="0" destOrd="0" presId="urn:microsoft.com/office/officeart/2005/8/layout/orgChart1"/>
    <dgm:cxn modelId="{AF86167D-5B21-4F58-AB42-209A5550A606}" type="presOf" srcId="{C606ED20-F0BB-4A47-A0F2-4D37551F6382}" destId="{959CE03E-2295-4834-861D-B798C248E156}" srcOrd="0" destOrd="0" presId="urn:microsoft.com/office/officeart/2005/8/layout/orgChart1"/>
    <dgm:cxn modelId="{33B39B84-AB56-48E3-8C8F-CF0D38574E4D}" type="presOf" srcId="{3064C4B8-C040-491C-98C4-B65000712B98}" destId="{2381A7C9-E13C-4ED0-9DCF-A5B3379237CC}" srcOrd="0" destOrd="0" presId="urn:microsoft.com/office/officeart/2005/8/layout/orgChart1"/>
    <dgm:cxn modelId="{1362099B-1D16-4463-B2FF-378B5DD6BB06}" type="presOf" srcId="{DF56A6CC-C51F-4298-B612-AE380666A3FF}" destId="{B2550985-2D20-4DB8-A97B-69318A5BEB68}" srcOrd="0" destOrd="0" presId="urn:microsoft.com/office/officeart/2005/8/layout/orgChart1"/>
    <dgm:cxn modelId="{5E33C79F-2176-4C7F-97B9-A44967C3E09D}" type="presOf" srcId="{01610105-D06D-4981-88CE-F40008E75815}" destId="{2460F9E3-79E9-4251-B083-CBF016E13B79}" srcOrd="0" destOrd="0" presId="urn:microsoft.com/office/officeart/2005/8/layout/orgChart1"/>
    <dgm:cxn modelId="{D06494A5-6A82-4DBE-8795-693422431F28}" type="presOf" srcId="{E620F006-84C1-4C4E-908C-4EECE7FED43E}" destId="{181B2D5A-E188-4EC2-B2AC-A5575F97DA78}" srcOrd="1" destOrd="0" presId="urn:microsoft.com/office/officeart/2005/8/layout/orgChart1"/>
    <dgm:cxn modelId="{0EE460A7-E320-4A17-B5A5-5E24DA224E9A}" type="presOf" srcId="{4B43910C-E2C8-407A-97DF-3BAC7A80DDF6}" destId="{31DDAB17-34B9-42F4-A9E7-89B5BF3F8252}" srcOrd="0" destOrd="0" presId="urn:microsoft.com/office/officeart/2005/8/layout/orgChart1"/>
    <dgm:cxn modelId="{774CADAE-C341-4DE0-A6D2-0A6F657599F1}" type="presOf" srcId="{E75AC4FB-D71A-4CD7-8B8D-2E81E818E3DF}" destId="{7158F13C-77A6-409F-9B41-68F92DA5FFA6}" srcOrd="0" destOrd="0" presId="urn:microsoft.com/office/officeart/2005/8/layout/orgChart1"/>
    <dgm:cxn modelId="{791F3FB0-248F-40A1-B3F0-782C8A28D70D}" type="presOf" srcId="{3FEAD6CE-E632-4E06-BA7A-19ECD05E680B}" destId="{BB0E8C28-310D-4966-B5B5-928E12B03F4A}" srcOrd="0" destOrd="0" presId="urn:microsoft.com/office/officeart/2005/8/layout/orgChart1"/>
    <dgm:cxn modelId="{474D43B8-692A-4F8A-B20D-008E037CCB5E}" type="presOf" srcId="{8689527B-3DE9-43E6-B3A2-DB07F5E9D33A}" destId="{0FAFA9A9-CCCE-4D42-9654-48F2609B63A6}" srcOrd="0" destOrd="0" presId="urn:microsoft.com/office/officeart/2005/8/layout/orgChart1"/>
    <dgm:cxn modelId="{9CD8A5BB-BB34-4839-B690-7C65B360C52E}" type="presOf" srcId="{9EA83350-8A62-455A-9A72-DF919B3DB12F}" destId="{0A267935-CAB1-44C1-AF2C-989376236A6E}" srcOrd="0" destOrd="0" presId="urn:microsoft.com/office/officeart/2005/8/layout/orgChart1"/>
    <dgm:cxn modelId="{2E1264C3-E36F-4E88-9A43-AC3EB6D0E241}" type="presOf" srcId="{B2E58211-6E08-4832-A533-E5CEEBB121FD}" destId="{2472E6C9-B6E3-4F6A-81C4-3756CA3EC27E}" srcOrd="1" destOrd="0" presId="urn:microsoft.com/office/officeart/2005/8/layout/orgChart1"/>
    <dgm:cxn modelId="{16BBB3C8-91CD-41D4-B598-6639AC4DB614}" type="presOf" srcId="{C27CA397-746F-4ADE-AD9B-E7060BA28B20}" destId="{3C819EAE-C924-4B17-8A76-3E3202F98A51}" srcOrd="0" destOrd="0" presId="urn:microsoft.com/office/officeart/2005/8/layout/orgChart1"/>
    <dgm:cxn modelId="{2D8E11CB-5424-491D-8649-4D4961462954}" type="presOf" srcId="{C27CA397-746F-4ADE-AD9B-E7060BA28B20}" destId="{FC9D2027-3744-439F-9884-C194D72F446C}" srcOrd="1" destOrd="0" presId="urn:microsoft.com/office/officeart/2005/8/layout/orgChart1"/>
    <dgm:cxn modelId="{B1EEB2CF-AA22-4C24-A134-04932B6CF6F4}" srcId="{B2E58211-6E08-4832-A533-E5CEEBB121FD}" destId="{128A098B-CA18-4305-BA08-78284B6D417B}" srcOrd="3" destOrd="0" parTransId="{4ADFD37E-440A-447A-93A7-9758DCCDCC2B}" sibTransId="{772FBFC5-C492-4690-8229-6B4DB7708F6F}"/>
    <dgm:cxn modelId="{0825B0D9-F214-4F2F-AEDA-2E8234095415}" type="presOf" srcId="{F5F65CD9-6F83-4964-AD7D-7D0FBA1CCEA1}" destId="{B83A3BA9-E19C-441D-ACFE-07AD3F02E785}" srcOrd="0" destOrd="0" presId="urn:microsoft.com/office/officeart/2005/8/layout/orgChart1"/>
    <dgm:cxn modelId="{594846DE-4E94-4CD8-9AB3-5F7D2414D8A0}" srcId="{F4B1EDFF-43C0-4913-8ADC-E04CBA9813F4}" destId="{C27CA397-746F-4ADE-AD9B-E7060BA28B20}" srcOrd="0" destOrd="0" parTransId="{9EA83350-8A62-455A-9A72-DF919B3DB12F}" sibTransId="{0628DD9C-6E58-4892-8B29-42B58DD7AC3F}"/>
    <dgm:cxn modelId="{2BF118E1-F8E1-4186-9713-ED915C58EA60}" type="presOf" srcId="{F16D622E-0B7C-4514-8C6B-3447B4F93E7D}" destId="{3443A5DF-7E1F-494F-AD0D-010E3851C074}" srcOrd="1" destOrd="0" presId="urn:microsoft.com/office/officeart/2005/8/layout/orgChart1"/>
    <dgm:cxn modelId="{A154B4E3-DB07-493B-8A51-3289B55DB859}" type="presOf" srcId="{F4B1EDFF-43C0-4913-8ADC-E04CBA9813F4}" destId="{442E2AB4-0B78-4E0F-B474-A11447F42279}" srcOrd="0" destOrd="0" presId="urn:microsoft.com/office/officeart/2005/8/layout/orgChart1"/>
    <dgm:cxn modelId="{66E33EF0-A15C-4B47-BC8B-881BD0DA6312}" type="presOf" srcId="{E620F006-84C1-4C4E-908C-4EECE7FED43E}" destId="{F125E667-8AE7-454D-BD27-A282560D2AEB}" srcOrd="0" destOrd="0" presId="urn:microsoft.com/office/officeart/2005/8/layout/orgChart1"/>
    <dgm:cxn modelId="{F16A26F3-4D49-4661-9CD6-7F04EE5FF2C8}" srcId="{DF56A6CC-C51F-4298-B612-AE380666A3FF}" destId="{B2E58211-6E08-4832-A533-E5CEEBB121FD}" srcOrd="0" destOrd="0" parTransId="{74035BFD-1695-42CD-B013-1A9BD4DD459D}" sibTransId="{87119C2D-861D-46E0-8450-6A29682E2489}"/>
    <dgm:cxn modelId="{F0684FFB-58B2-4A40-A3CC-961385A0817C}" type="presOf" srcId="{4ADFD37E-440A-447A-93A7-9758DCCDCC2B}" destId="{CEE7B026-C365-4641-8A49-DADA525DD977}" srcOrd="0" destOrd="0" presId="urn:microsoft.com/office/officeart/2005/8/layout/orgChart1"/>
    <dgm:cxn modelId="{284EABFD-5583-4CF6-AF10-F572C207508A}" srcId="{B2E58211-6E08-4832-A533-E5CEEBB121FD}" destId="{F4B1EDFF-43C0-4913-8ADC-E04CBA9813F4}" srcOrd="0" destOrd="0" parTransId="{01610105-D06D-4981-88CE-F40008E75815}" sibTransId="{F82D3BC3-2AA5-4ECE-A64F-F3F0AF26E738}"/>
    <dgm:cxn modelId="{43A6CC72-F4A2-4A68-8FFE-AA92092362DE}" type="presParOf" srcId="{B2550985-2D20-4DB8-A97B-69318A5BEB68}" destId="{1BA0B55F-36CA-4A9E-88F1-F2C9C8374CD2}" srcOrd="0" destOrd="0" presId="urn:microsoft.com/office/officeart/2005/8/layout/orgChart1"/>
    <dgm:cxn modelId="{2579CA52-2443-490B-942A-D0E6222DA7DD}" type="presParOf" srcId="{1BA0B55F-36CA-4A9E-88F1-F2C9C8374CD2}" destId="{4899E65C-73E4-403A-A5FF-386FC01D74A0}" srcOrd="0" destOrd="0" presId="urn:microsoft.com/office/officeart/2005/8/layout/orgChart1"/>
    <dgm:cxn modelId="{B1AF762C-EAE3-476F-B3C4-949E032F0CB3}" type="presParOf" srcId="{4899E65C-73E4-403A-A5FF-386FC01D74A0}" destId="{522A9C2A-FBCE-4971-8D04-9E7FA1B53243}" srcOrd="0" destOrd="0" presId="urn:microsoft.com/office/officeart/2005/8/layout/orgChart1"/>
    <dgm:cxn modelId="{EDE27BC7-D120-4778-A8EE-1A577BBB5EB5}" type="presParOf" srcId="{4899E65C-73E4-403A-A5FF-386FC01D74A0}" destId="{2472E6C9-B6E3-4F6A-81C4-3756CA3EC27E}" srcOrd="1" destOrd="0" presId="urn:microsoft.com/office/officeart/2005/8/layout/orgChart1"/>
    <dgm:cxn modelId="{B3DE562E-4633-480C-85E4-7430C48120C8}" type="presParOf" srcId="{1BA0B55F-36CA-4A9E-88F1-F2C9C8374CD2}" destId="{5D9D9B47-AC43-404A-AD3C-6F1068309882}" srcOrd="1" destOrd="0" presId="urn:microsoft.com/office/officeart/2005/8/layout/orgChart1"/>
    <dgm:cxn modelId="{F62C7198-0A24-455B-A979-9206F07BBE68}" type="presParOf" srcId="{5D9D9B47-AC43-404A-AD3C-6F1068309882}" destId="{2460F9E3-79E9-4251-B083-CBF016E13B79}" srcOrd="0" destOrd="0" presId="urn:microsoft.com/office/officeart/2005/8/layout/orgChart1"/>
    <dgm:cxn modelId="{252EDB2D-8D04-439C-8A84-A7319A610EF3}" type="presParOf" srcId="{5D9D9B47-AC43-404A-AD3C-6F1068309882}" destId="{9989AB76-64B0-4F8C-8063-AB8ED454D055}" srcOrd="1" destOrd="0" presId="urn:microsoft.com/office/officeart/2005/8/layout/orgChart1"/>
    <dgm:cxn modelId="{ABB5233B-F481-463E-A700-7C07261409E3}" type="presParOf" srcId="{9989AB76-64B0-4F8C-8063-AB8ED454D055}" destId="{C4A752F9-4AA6-456F-8CEB-C86A3602CDD0}" srcOrd="0" destOrd="0" presId="urn:microsoft.com/office/officeart/2005/8/layout/orgChart1"/>
    <dgm:cxn modelId="{521DBB67-A285-469C-9D26-74E06CBDA631}" type="presParOf" srcId="{C4A752F9-4AA6-456F-8CEB-C86A3602CDD0}" destId="{442E2AB4-0B78-4E0F-B474-A11447F42279}" srcOrd="0" destOrd="0" presId="urn:microsoft.com/office/officeart/2005/8/layout/orgChart1"/>
    <dgm:cxn modelId="{DE527CEE-95CB-4DAD-A383-4A0E0E578FF8}" type="presParOf" srcId="{C4A752F9-4AA6-456F-8CEB-C86A3602CDD0}" destId="{015C34CB-784B-4877-BCDB-F6C3F04230A7}" srcOrd="1" destOrd="0" presId="urn:microsoft.com/office/officeart/2005/8/layout/orgChart1"/>
    <dgm:cxn modelId="{AB0AC166-5DAC-4A5F-878C-2CB307E64FCD}" type="presParOf" srcId="{9989AB76-64B0-4F8C-8063-AB8ED454D055}" destId="{499ED166-FA58-4750-812B-56341DE83A94}" srcOrd="1" destOrd="0" presId="urn:microsoft.com/office/officeart/2005/8/layout/orgChart1"/>
    <dgm:cxn modelId="{C1468DE5-8449-4478-B8C5-C7A292B5E859}" type="presParOf" srcId="{499ED166-FA58-4750-812B-56341DE83A94}" destId="{0A267935-CAB1-44C1-AF2C-989376236A6E}" srcOrd="0" destOrd="0" presId="urn:microsoft.com/office/officeart/2005/8/layout/orgChart1"/>
    <dgm:cxn modelId="{B094EDB7-2D4A-4517-91C5-C643E6E2A905}" type="presParOf" srcId="{499ED166-FA58-4750-812B-56341DE83A94}" destId="{74386C2C-D125-4ED4-93CC-821DAECB5438}" srcOrd="1" destOrd="0" presId="urn:microsoft.com/office/officeart/2005/8/layout/orgChart1"/>
    <dgm:cxn modelId="{CEFC40A5-A446-418C-8293-97CE9B0757C2}" type="presParOf" srcId="{74386C2C-D125-4ED4-93CC-821DAECB5438}" destId="{03AD6F80-5D51-49C8-BF12-12944F125834}" srcOrd="0" destOrd="0" presId="urn:microsoft.com/office/officeart/2005/8/layout/orgChart1"/>
    <dgm:cxn modelId="{637ACB8F-A2D0-44C0-9B47-19A5046F47BB}" type="presParOf" srcId="{03AD6F80-5D51-49C8-BF12-12944F125834}" destId="{3C819EAE-C924-4B17-8A76-3E3202F98A51}" srcOrd="0" destOrd="0" presId="urn:microsoft.com/office/officeart/2005/8/layout/orgChart1"/>
    <dgm:cxn modelId="{228B1950-4977-4DDC-A2F2-03BADB0901EC}" type="presParOf" srcId="{03AD6F80-5D51-49C8-BF12-12944F125834}" destId="{FC9D2027-3744-439F-9884-C194D72F446C}" srcOrd="1" destOrd="0" presId="urn:microsoft.com/office/officeart/2005/8/layout/orgChart1"/>
    <dgm:cxn modelId="{73E1E673-7F4B-4863-B750-609FCCFBC17E}" type="presParOf" srcId="{74386C2C-D125-4ED4-93CC-821DAECB5438}" destId="{2EB4CDB9-0FD7-4C6F-9EA9-19EF5513A7FF}" srcOrd="1" destOrd="0" presId="urn:microsoft.com/office/officeart/2005/8/layout/orgChart1"/>
    <dgm:cxn modelId="{4EF64A15-F831-476F-9FF3-2AF62BD4B5E3}" type="presParOf" srcId="{74386C2C-D125-4ED4-93CC-821DAECB5438}" destId="{4769E5F3-21E6-4C7D-98C4-F556C1665871}" srcOrd="2" destOrd="0" presId="urn:microsoft.com/office/officeart/2005/8/layout/orgChart1"/>
    <dgm:cxn modelId="{2750720B-A0D4-41DE-8E1C-869CD20E4905}" type="presParOf" srcId="{499ED166-FA58-4750-812B-56341DE83A94}" destId="{7158F13C-77A6-409F-9B41-68F92DA5FFA6}" srcOrd="2" destOrd="0" presId="urn:microsoft.com/office/officeart/2005/8/layout/orgChart1"/>
    <dgm:cxn modelId="{C504EA1E-8156-491F-8671-80FFFD9A5B8A}" type="presParOf" srcId="{499ED166-FA58-4750-812B-56341DE83A94}" destId="{0921012E-286E-4424-909D-20ECF8B9C355}" srcOrd="3" destOrd="0" presId="urn:microsoft.com/office/officeart/2005/8/layout/orgChart1"/>
    <dgm:cxn modelId="{D49209B3-A8FF-49B7-B74F-FB36F8E4ED61}" type="presParOf" srcId="{0921012E-286E-4424-909D-20ECF8B9C355}" destId="{5ED79893-6E98-48E6-B5B0-602382C0B857}" srcOrd="0" destOrd="0" presId="urn:microsoft.com/office/officeart/2005/8/layout/orgChart1"/>
    <dgm:cxn modelId="{42E1941C-C19B-4708-8FDA-80994F89C5E3}" type="presParOf" srcId="{5ED79893-6E98-48E6-B5B0-602382C0B857}" destId="{0713ECF3-D21B-486A-BD62-A0EE23227BDB}" srcOrd="0" destOrd="0" presId="urn:microsoft.com/office/officeart/2005/8/layout/orgChart1"/>
    <dgm:cxn modelId="{10D78AC1-31DC-4D88-9ABB-9DCCE0A9DCB0}" type="presParOf" srcId="{5ED79893-6E98-48E6-B5B0-602382C0B857}" destId="{326EEAAE-9204-428D-BB14-8D5CEFAC02B3}" srcOrd="1" destOrd="0" presId="urn:microsoft.com/office/officeart/2005/8/layout/orgChart1"/>
    <dgm:cxn modelId="{FB08A136-C757-47E9-8A47-092E55132C1B}" type="presParOf" srcId="{0921012E-286E-4424-909D-20ECF8B9C355}" destId="{372565F0-AA49-4C25-AA74-3E5151847619}" srcOrd="1" destOrd="0" presId="urn:microsoft.com/office/officeart/2005/8/layout/orgChart1"/>
    <dgm:cxn modelId="{B7B8CAB0-1A4A-4EF6-B80B-DC328A56A89F}" type="presParOf" srcId="{0921012E-286E-4424-909D-20ECF8B9C355}" destId="{6C150B8F-55C1-4853-8762-4D232E83BD39}" srcOrd="2" destOrd="0" presId="urn:microsoft.com/office/officeart/2005/8/layout/orgChart1"/>
    <dgm:cxn modelId="{122879A0-A5C3-44E6-8F8B-5438BD1F869B}" type="presParOf" srcId="{9989AB76-64B0-4F8C-8063-AB8ED454D055}" destId="{B0580E69-BF4D-4F97-A60F-150829733646}" srcOrd="2" destOrd="0" presId="urn:microsoft.com/office/officeart/2005/8/layout/orgChart1"/>
    <dgm:cxn modelId="{BB6F16BE-9DE9-4C5A-B186-88D97C36ED47}" type="presParOf" srcId="{5D9D9B47-AC43-404A-AD3C-6F1068309882}" destId="{2381A7C9-E13C-4ED0-9DCF-A5B3379237CC}" srcOrd="2" destOrd="0" presId="urn:microsoft.com/office/officeart/2005/8/layout/orgChart1"/>
    <dgm:cxn modelId="{C208458B-F001-4C57-9575-AAA438A81D6B}" type="presParOf" srcId="{5D9D9B47-AC43-404A-AD3C-6F1068309882}" destId="{8E4046FA-D4E2-4915-8B51-B63EEDAC494D}" srcOrd="3" destOrd="0" presId="urn:microsoft.com/office/officeart/2005/8/layout/orgChart1"/>
    <dgm:cxn modelId="{6A1E5D82-7D1C-4433-8405-301D7CD9C8D5}" type="presParOf" srcId="{8E4046FA-D4E2-4915-8B51-B63EEDAC494D}" destId="{5A498ED4-F69B-4FEB-BF50-BEB26A5A965E}" srcOrd="0" destOrd="0" presId="urn:microsoft.com/office/officeart/2005/8/layout/orgChart1"/>
    <dgm:cxn modelId="{601D0696-07AB-4ABC-BE86-3AE44C40D157}" type="presParOf" srcId="{5A498ED4-F69B-4FEB-BF50-BEB26A5A965E}" destId="{0FAFA9A9-CCCE-4D42-9654-48F2609B63A6}" srcOrd="0" destOrd="0" presId="urn:microsoft.com/office/officeart/2005/8/layout/orgChart1"/>
    <dgm:cxn modelId="{C97267C1-88AB-4430-9160-A130E9A57B49}" type="presParOf" srcId="{5A498ED4-F69B-4FEB-BF50-BEB26A5A965E}" destId="{42F4477D-9E96-4C66-AE4F-D14DDBE8FC0B}" srcOrd="1" destOrd="0" presId="urn:microsoft.com/office/officeart/2005/8/layout/orgChart1"/>
    <dgm:cxn modelId="{E05CC7B8-5B7B-4994-B400-1DA736E2C118}" type="presParOf" srcId="{8E4046FA-D4E2-4915-8B51-B63EEDAC494D}" destId="{B9F10584-740D-41A0-A0D6-1FF0F3266F02}" srcOrd="1" destOrd="0" presId="urn:microsoft.com/office/officeart/2005/8/layout/orgChart1"/>
    <dgm:cxn modelId="{F5B486A3-001F-4775-B797-AC432E5C011F}" type="presParOf" srcId="{B9F10584-740D-41A0-A0D6-1FF0F3266F02}" destId="{AD9C3579-1A61-46D4-AD2F-4403D3CFFCDE}" srcOrd="0" destOrd="0" presId="urn:microsoft.com/office/officeart/2005/8/layout/orgChart1"/>
    <dgm:cxn modelId="{F5B67660-B8A5-47CA-88CE-47DE8FF333EE}" type="presParOf" srcId="{B9F10584-740D-41A0-A0D6-1FF0F3266F02}" destId="{FE0DE2F5-CDDC-4B54-8B48-ADB36B7D7035}" srcOrd="1" destOrd="0" presId="urn:microsoft.com/office/officeart/2005/8/layout/orgChart1"/>
    <dgm:cxn modelId="{0C301AF8-DCC5-489E-A80E-EE39B104732F}" type="presParOf" srcId="{FE0DE2F5-CDDC-4B54-8B48-ADB36B7D7035}" destId="{8CADB335-C7BC-4ACA-975C-E943757F6C4F}" srcOrd="0" destOrd="0" presId="urn:microsoft.com/office/officeart/2005/8/layout/orgChart1"/>
    <dgm:cxn modelId="{924F696B-6037-4956-8451-972FE6CE0B81}" type="presParOf" srcId="{8CADB335-C7BC-4ACA-975C-E943757F6C4F}" destId="{F46DD075-657B-404A-8220-70FC44D5709C}" srcOrd="0" destOrd="0" presId="urn:microsoft.com/office/officeart/2005/8/layout/orgChart1"/>
    <dgm:cxn modelId="{977C6D82-82C0-4654-9290-1B6C6FA14E26}" type="presParOf" srcId="{8CADB335-C7BC-4ACA-975C-E943757F6C4F}" destId="{3443A5DF-7E1F-494F-AD0D-010E3851C074}" srcOrd="1" destOrd="0" presId="urn:microsoft.com/office/officeart/2005/8/layout/orgChart1"/>
    <dgm:cxn modelId="{1DC789FA-B5AC-42E1-AFF5-00E8E7A7AC4E}" type="presParOf" srcId="{FE0DE2F5-CDDC-4B54-8B48-ADB36B7D7035}" destId="{3ED5E4E3-FAA0-46D3-A092-AF3B8AA7CA59}" srcOrd="1" destOrd="0" presId="urn:microsoft.com/office/officeart/2005/8/layout/orgChart1"/>
    <dgm:cxn modelId="{7F0E097D-5E0D-40D2-9CFF-B05F52ACBA2A}" type="presParOf" srcId="{FE0DE2F5-CDDC-4B54-8B48-ADB36B7D7035}" destId="{C51765DF-257D-45DE-B660-FE7453152EC1}" srcOrd="2" destOrd="0" presId="urn:microsoft.com/office/officeart/2005/8/layout/orgChart1"/>
    <dgm:cxn modelId="{7AB36040-5128-4409-AA5E-0B750090AD2B}" type="presParOf" srcId="{8E4046FA-D4E2-4915-8B51-B63EEDAC494D}" destId="{DC249C65-E961-47A5-9B5D-93856BBA86C7}" srcOrd="2" destOrd="0" presId="urn:microsoft.com/office/officeart/2005/8/layout/orgChart1"/>
    <dgm:cxn modelId="{A54935CA-68E7-4E5D-AF74-EDF17B796292}" type="presParOf" srcId="{5D9D9B47-AC43-404A-AD3C-6F1068309882}" destId="{B83A3BA9-E19C-441D-ACFE-07AD3F02E785}" srcOrd="4" destOrd="0" presId="urn:microsoft.com/office/officeart/2005/8/layout/orgChart1"/>
    <dgm:cxn modelId="{BBAD995A-9C6B-45B3-ACED-08646A0A1F3D}" type="presParOf" srcId="{5D9D9B47-AC43-404A-AD3C-6F1068309882}" destId="{D0D34E30-14A6-49C2-9FC9-3F6028204271}" srcOrd="5" destOrd="0" presId="urn:microsoft.com/office/officeart/2005/8/layout/orgChart1"/>
    <dgm:cxn modelId="{C1C2F664-39A9-475A-A047-C598874C0E71}" type="presParOf" srcId="{D0D34E30-14A6-49C2-9FC9-3F6028204271}" destId="{B906314F-9BCB-4C92-AA15-FD20DAE8928E}" srcOrd="0" destOrd="0" presId="urn:microsoft.com/office/officeart/2005/8/layout/orgChart1"/>
    <dgm:cxn modelId="{AD1AE2D9-CDBE-4591-8523-FB99EFE125D5}" type="presParOf" srcId="{B906314F-9BCB-4C92-AA15-FD20DAE8928E}" destId="{F125E667-8AE7-454D-BD27-A282560D2AEB}" srcOrd="0" destOrd="0" presId="urn:microsoft.com/office/officeart/2005/8/layout/orgChart1"/>
    <dgm:cxn modelId="{2A7DFA0D-47CE-4CE6-8DF8-90EB763CE000}" type="presParOf" srcId="{B906314F-9BCB-4C92-AA15-FD20DAE8928E}" destId="{181B2D5A-E188-4EC2-B2AC-A5575F97DA78}" srcOrd="1" destOrd="0" presId="urn:microsoft.com/office/officeart/2005/8/layout/orgChart1"/>
    <dgm:cxn modelId="{E46F0073-7FE7-4AD7-BE64-04384AEEF863}" type="presParOf" srcId="{D0D34E30-14A6-49C2-9FC9-3F6028204271}" destId="{428E76BF-5A9B-4CD9-BFAA-D142E48CB5C5}" srcOrd="1" destOrd="0" presId="urn:microsoft.com/office/officeart/2005/8/layout/orgChart1"/>
    <dgm:cxn modelId="{C3289697-74ED-4EA2-BD85-0201DDC19FB0}" type="presParOf" srcId="{428E76BF-5A9B-4CD9-BFAA-D142E48CB5C5}" destId="{959CE03E-2295-4834-861D-B798C248E156}" srcOrd="0" destOrd="0" presId="urn:microsoft.com/office/officeart/2005/8/layout/orgChart1"/>
    <dgm:cxn modelId="{60D67BF7-57B8-449B-83D2-77FDDB9FF36F}" type="presParOf" srcId="{428E76BF-5A9B-4CD9-BFAA-D142E48CB5C5}" destId="{59390FE2-A5B3-49BD-8659-9EBA68337DCF}" srcOrd="1" destOrd="0" presId="urn:microsoft.com/office/officeart/2005/8/layout/orgChart1"/>
    <dgm:cxn modelId="{4FD7EF23-BC7F-4853-8B3B-37BF4BD1E34B}" type="presParOf" srcId="{59390FE2-A5B3-49BD-8659-9EBA68337DCF}" destId="{8AD6DCE5-D5D5-4F8A-BD61-EEEE66A36DC6}" srcOrd="0" destOrd="0" presId="urn:microsoft.com/office/officeart/2005/8/layout/orgChart1"/>
    <dgm:cxn modelId="{07342861-4A6D-4817-8526-E823BBB8D58C}" type="presParOf" srcId="{8AD6DCE5-D5D5-4F8A-BD61-EEEE66A36DC6}" destId="{31DDAB17-34B9-42F4-A9E7-89B5BF3F8252}" srcOrd="0" destOrd="0" presId="urn:microsoft.com/office/officeart/2005/8/layout/orgChart1"/>
    <dgm:cxn modelId="{01D3954C-02A7-4C78-B269-68F836968D78}" type="presParOf" srcId="{8AD6DCE5-D5D5-4F8A-BD61-EEEE66A36DC6}" destId="{EB7766C4-57BD-4EF3-835E-47E32F4AD961}" srcOrd="1" destOrd="0" presId="urn:microsoft.com/office/officeart/2005/8/layout/orgChart1"/>
    <dgm:cxn modelId="{5E18BA6D-284B-4730-B3F8-22D76F897EA1}" type="presParOf" srcId="{59390FE2-A5B3-49BD-8659-9EBA68337DCF}" destId="{6E4B17E6-565B-4279-889B-FAFE4DEA06AB}" srcOrd="1" destOrd="0" presId="urn:microsoft.com/office/officeart/2005/8/layout/orgChart1"/>
    <dgm:cxn modelId="{3EC508C1-FD0D-4B3E-B3B4-BB221C3589EF}" type="presParOf" srcId="{59390FE2-A5B3-49BD-8659-9EBA68337DCF}" destId="{520BC440-EB22-4441-B778-034470519ABC}" srcOrd="2" destOrd="0" presId="urn:microsoft.com/office/officeart/2005/8/layout/orgChart1"/>
    <dgm:cxn modelId="{55291FB5-09E1-42F4-A7F9-58BA8C40A62C}" type="presParOf" srcId="{D0D34E30-14A6-49C2-9FC9-3F6028204271}" destId="{C1A87AF5-A76B-4B5E-896C-A67A6975EEA0}" srcOrd="2" destOrd="0" presId="urn:microsoft.com/office/officeart/2005/8/layout/orgChart1"/>
    <dgm:cxn modelId="{AF11AEAF-3A46-46AF-909B-BB639769CC96}" type="presParOf" srcId="{5D9D9B47-AC43-404A-AD3C-6F1068309882}" destId="{CEE7B026-C365-4641-8A49-DADA525DD977}" srcOrd="6" destOrd="0" presId="urn:microsoft.com/office/officeart/2005/8/layout/orgChart1"/>
    <dgm:cxn modelId="{3B2DC4FD-0173-483A-92DB-0DC71366C46A}" type="presParOf" srcId="{5D9D9B47-AC43-404A-AD3C-6F1068309882}" destId="{1E5B058F-2761-42E6-8F3E-4A8BEDF9129F}" srcOrd="7" destOrd="0" presId="urn:microsoft.com/office/officeart/2005/8/layout/orgChart1"/>
    <dgm:cxn modelId="{C9422E1E-BDA3-4346-BFFF-3BD2CD314399}" type="presParOf" srcId="{1E5B058F-2761-42E6-8F3E-4A8BEDF9129F}" destId="{C601E2AE-1DCD-4F1B-A0E9-5C2ADA2EF3E9}" srcOrd="0" destOrd="0" presId="urn:microsoft.com/office/officeart/2005/8/layout/orgChart1"/>
    <dgm:cxn modelId="{FED0E863-2BC0-4657-BF16-8DA0532C1B44}" type="presParOf" srcId="{C601E2AE-1DCD-4F1B-A0E9-5C2ADA2EF3E9}" destId="{85B990E2-543C-4CF0-8DBF-ACD9D79CE548}" srcOrd="0" destOrd="0" presId="urn:microsoft.com/office/officeart/2005/8/layout/orgChart1"/>
    <dgm:cxn modelId="{21DC3730-2827-4D64-8937-C5DE163D1A50}" type="presParOf" srcId="{C601E2AE-1DCD-4F1B-A0E9-5C2ADA2EF3E9}" destId="{53648FEE-E665-46CD-84B5-02E9E5666CAC}" srcOrd="1" destOrd="0" presId="urn:microsoft.com/office/officeart/2005/8/layout/orgChart1"/>
    <dgm:cxn modelId="{2F1D134F-9229-4EBB-9D9D-440B958F1DC1}" type="presParOf" srcId="{1E5B058F-2761-42E6-8F3E-4A8BEDF9129F}" destId="{91BAD368-748E-476E-822C-A752E17586BF}" srcOrd="1" destOrd="0" presId="urn:microsoft.com/office/officeart/2005/8/layout/orgChart1"/>
    <dgm:cxn modelId="{DA827D3D-7E97-43EA-B9EB-ACBF813EBEDE}" type="presParOf" srcId="{91BAD368-748E-476E-822C-A752E17586BF}" destId="{BB0E8C28-310D-4966-B5B5-928E12B03F4A}" srcOrd="0" destOrd="0" presId="urn:microsoft.com/office/officeart/2005/8/layout/orgChart1"/>
    <dgm:cxn modelId="{46ADD838-5B9F-4D7B-AAC2-9A940D9E8FDA}" type="presParOf" srcId="{91BAD368-748E-476E-822C-A752E17586BF}" destId="{D163E3E4-17F0-475B-A999-7CC045ECDF6E}" srcOrd="1" destOrd="0" presId="urn:microsoft.com/office/officeart/2005/8/layout/orgChart1"/>
    <dgm:cxn modelId="{E48D3784-0135-4DDF-8036-40A33E961628}" type="presParOf" srcId="{D163E3E4-17F0-475B-A999-7CC045ECDF6E}" destId="{AAB3C922-9CE0-4FE6-A0AD-AA535D8ADD08}" srcOrd="0" destOrd="0" presId="urn:microsoft.com/office/officeart/2005/8/layout/orgChart1"/>
    <dgm:cxn modelId="{CEC998C9-D169-4050-BA3D-664D96A31073}" type="presParOf" srcId="{AAB3C922-9CE0-4FE6-A0AD-AA535D8ADD08}" destId="{75A48E17-6EEB-4B5E-AED3-4A60EC95EE2A}" srcOrd="0" destOrd="0" presId="urn:microsoft.com/office/officeart/2005/8/layout/orgChart1"/>
    <dgm:cxn modelId="{C8BEE7F8-42C0-4910-9138-4E562C2FD9A5}" type="presParOf" srcId="{AAB3C922-9CE0-4FE6-A0AD-AA535D8ADD08}" destId="{75956990-7519-4FCC-8F90-3AA29D59ED43}" srcOrd="1" destOrd="0" presId="urn:microsoft.com/office/officeart/2005/8/layout/orgChart1"/>
    <dgm:cxn modelId="{4147E152-8479-4CEA-8D58-1000962AA2F3}" type="presParOf" srcId="{D163E3E4-17F0-475B-A999-7CC045ECDF6E}" destId="{A75681DF-C7FA-43DE-8A48-1CCF5305AF0E}" srcOrd="1" destOrd="0" presId="urn:microsoft.com/office/officeart/2005/8/layout/orgChart1"/>
    <dgm:cxn modelId="{4F822ED1-0CC9-4831-8D7A-3570765E73A2}" type="presParOf" srcId="{D163E3E4-17F0-475B-A999-7CC045ECDF6E}" destId="{B2F7B10B-4F99-4330-AB3E-3C07648EAE52}" srcOrd="2" destOrd="0" presId="urn:microsoft.com/office/officeart/2005/8/layout/orgChart1"/>
    <dgm:cxn modelId="{F60B1CF6-8C4D-41BC-8FA0-ABE1549D4B1C}" type="presParOf" srcId="{1E5B058F-2761-42E6-8F3E-4A8BEDF9129F}" destId="{BBDBEC63-5459-4D3E-BD3F-01A4EB5A173F}" srcOrd="2" destOrd="0" presId="urn:microsoft.com/office/officeart/2005/8/layout/orgChart1"/>
    <dgm:cxn modelId="{F1D770CA-20FC-44F8-98B4-192C26A5FE8F}" type="presParOf" srcId="{1BA0B55F-36CA-4A9E-88F1-F2C9C8374CD2}" destId="{E5BCE426-97C9-46C4-8531-3D6FF92C8DFA}"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2B02ACA-FEB8-4A60-BC93-D8D3012D708D}" type="doc">
      <dgm:prSet loTypeId="urn:microsoft.com/office/officeart/2008/layout/VerticalCurvedList" loCatId="list" qsTypeId="urn:microsoft.com/office/officeart/2005/8/quickstyle/3d1" qsCatId="3D" csTypeId="urn:microsoft.com/office/officeart/2005/8/colors/colorful5" csCatId="colorful" phldr="1"/>
      <dgm:spPr/>
      <dgm:t>
        <a:bodyPr/>
        <a:lstStyle/>
        <a:p>
          <a:endParaRPr lang="en-IN"/>
        </a:p>
      </dgm:t>
    </dgm:pt>
    <dgm:pt modelId="{B5F95F89-5AC5-4734-8560-9F98A37B02E1}">
      <dgm:prSet phldrT="[Text]"/>
      <dgm:spPr/>
      <dgm:t>
        <a:bodyPr/>
        <a:lstStyle/>
        <a:p>
          <a:pPr>
            <a:buFont typeface="+mj-lt"/>
            <a:buAutoNum type="arabicPeriod"/>
          </a:pPr>
          <a:r>
            <a:rPr lang="en-IN" dirty="0"/>
            <a:t>Resin based sealants</a:t>
          </a:r>
        </a:p>
      </dgm:t>
    </dgm:pt>
    <dgm:pt modelId="{4B38183A-0DF4-4A00-A4B4-53510EB5316B}" type="parTrans" cxnId="{AD92160E-0FD7-499F-AE34-B37E41E6CF64}">
      <dgm:prSet/>
      <dgm:spPr/>
      <dgm:t>
        <a:bodyPr/>
        <a:lstStyle/>
        <a:p>
          <a:endParaRPr lang="en-IN"/>
        </a:p>
      </dgm:t>
    </dgm:pt>
    <dgm:pt modelId="{5D12C229-43E7-4B67-9F80-53909110F7B8}" type="sibTrans" cxnId="{AD92160E-0FD7-499F-AE34-B37E41E6CF64}">
      <dgm:prSet/>
      <dgm:spPr/>
      <dgm:t>
        <a:bodyPr/>
        <a:lstStyle/>
        <a:p>
          <a:endParaRPr lang="en-IN"/>
        </a:p>
      </dgm:t>
    </dgm:pt>
    <dgm:pt modelId="{25158747-0CB2-44D3-A01D-0399E21F3477}">
      <dgm:prSet phldrT="[Text]"/>
      <dgm:spPr/>
      <dgm:t>
        <a:bodyPr/>
        <a:lstStyle/>
        <a:p>
          <a:pPr>
            <a:buFont typeface="+mj-lt"/>
            <a:buAutoNum type="arabicPeriod"/>
          </a:pPr>
          <a:r>
            <a:rPr lang="en-IN" dirty="0"/>
            <a:t>Glass ionomer sealants</a:t>
          </a:r>
        </a:p>
      </dgm:t>
    </dgm:pt>
    <dgm:pt modelId="{E2261EBA-69DE-4C1A-9529-6CBA94224068}" type="parTrans" cxnId="{FB1FAD1E-9BB5-4141-8E94-D0B753C77250}">
      <dgm:prSet/>
      <dgm:spPr/>
      <dgm:t>
        <a:bodyPr/>
        <a:lstStyle/>
        <a:p>
          <a:endParaRPr lang="en-IN"/>
        </a:p>
      </dgm:t>
    </dgm:pt>
    <dgm:pt modelId="{88DE7436-760A-4F3C-BA34-A0BB42D6306B}" type="sibTrans" cxnId="{FB1FAD1E-9BB5-4141-8E94-D0B753C77250}">
      <dgm:prSet/>
      <dgm:spPr/>
      <dgm:t>
        <a:bodyPr/>
        <a:lstStyle/>
        <a:p>
          <a:endParaRPr lang="en-IN"/>
        </a:p>
      </dgm:t>
    </dgm:pt>
    <dgm:pt modelId="{AF6EEB5B-2395-4A63-AD6A-39A11C774D3D}">
      <dgm:prSet phldrT="[Text]"/>
      <dgm:spPr/>
      <dgm:t>
        <a:bodyPr/>
        <a:lstStyle/>
        <a:p>
          <a:r>
            <a:rPr lang="en-IN" dirty="0"/>
            <a:t> </a:t>
          </a:r>
          <a:r>
            <a:rPr lang="en-IN" dirty="0" err="1"/>
            <a:t>Flouride</a:t>
          </a:r>
          <a:r>
            <a:rPr lang="en-IN" dirty="0"/>
            <a:t> containing sealants </a:t>
          </a:r>
        </a:p>
      </dgm:t>
    </dgm:pt>
    <dgm:pt modelId="{8194A8AA-7225-4BC2-BB71-13AD39261946}" type="parTrans" cxnId="{BA24BCD1-76FE-42EB-A6CF-C962A3DEB703}">
      <dgm:prSet/>
      <dgm:spPr/>
      <dgm:t>
        <a:bodyPr/>
        <a:lstStyle/>
        <a:p>
          <a:endParaRPr lang="en-IN"/>
        </a:p>
      </dgm:t>
    </dgm:pt>
    <dgm:pt modelId="{65D1464E-65C5-4DA6-8BA7-EC1A05FF4AE2}" type="sibTrans" cxnId="{BA24BCD1-76FE-42EB-A6CF-C962A3DEB703}">
      <dgm:prSet/>
      <dgm:spPr/>
      <dgm:t>
        <a:bodyPr/>
        <a:lstStyle/>
        <a:p>
          <a:endParaRPr lang="en-IN"/>
        </a:p>
      </dgm:t>
    </dgm:pt>
    <dgm:pt modelId="{6FE3ED6B-7F6C-4ADF-AC3E-520A25475582}" type="pres">
      <dgm:prSet presAssocID="{A2B02ACA-FEB8-4A60-BC93-D8D3012D708D}" presName="Name0" presStyleCnt="0">
        <dgm:presLayoutVars>
          <dgm:chMax val="7"/>
          <dgm:chPref val="7"/>
          <dgm:dir/>
        </dgm:presLayoutVars>
      </dgm:prSet>
      <dgm:spPr/>
    </dgm:pt>
    <dgm:pt modelId="{515E0400-4BA3-42B3-A895-98F9A7F0985A}" type="pres">
      <dgm:prSet presAssocID="{A2B02ACA-FEB8-4A60-BC93-D8D3012D708D}" presName="Name1" presStyleCnt="0"/>
      <dgm:spPr/>
    </dgm:pt>
    <dgm:pt modelId="{7E19AED4-589D-47F8-A4CA-14F994488E09}" type="pres">
      <dgm:prSet presAssocID="{A2B02ACA-FEB8-4A60-BC93-D8D3012D708D}" presName="cycle" presStyleCnt="0"/>
      <dgm:spPr/>
    </dgm:pt>
    <dgm:pt modelId="{382D03B7-982D-4669-B5A6-6EEC3CF440F7}" type="pres">
      <dgm:prSet presAssocID="{A2B02ACA-FEB8-4A60-BC93-D8D3012D708D}" presName="srcNode" presStyleLbl="node1" presStyleIdx="0" presStyleCnt="3"/>
      <dgm:spPr/>
    </dgm:pt>
    <dgm:pt modelId="{4E6D5D5C-AC7C-4DAC-AE44-C974A4414C90}" type="pres">
      <dgm:prSet presAssocID="{A2B02ACA-FEB8-4A60-BC93-D8D3012D708D}" presName="conn" presStyleLbl="parChTrans1D2" presStyleIdx="0" presStyleCnt="1"/>
      <dgm:spPr/>
    </dgm:pt>
    <dgm:pt modelId="{6299BB3B-5103-4DBF-A00F-D373AEFE2CAF}" type="pres">
      <dgm:prSet presAssocID="{A2B02ACA-FEB8-4A60-BC93-D8D3012D708D}" presName="extraNode" presStyleLbl="node1" presStyleIdx="0" presStyleCnt="3"/>
      <dgm:spPr/>
    </dgm:pt>
    <dgm:pt modelId="{EEC03BF3-AFBF-41A3-B4C8-1BE9D9662827}" type="pres">
      <dgm:prSet presAssocID="{A2B02ACA-FEB8-4A60-BC93-D8D3012D708D}" presName="dstNode" presStyleLbl="node1" presStyleIdx="0" presStyleCnt="3"/>
      <dgm:spPr/>
    </dgm:pt>
    <dgm:pt modelId="{34DDC542-5115-4E74-8E4F-B4A611C66187}" type="pres">
      <dgm:prSet presAssocID="{B5F95F89-5AC5-4734-8560-9F98A37B02E1}" presName="text_1" presStyleLbl="node1" presStyleIdx="0" presStyleCnt="3">
        <dgm:presLayoutVars>
          <dgm:bulletEnabled val="1"/>
        </dgm:presLayoutVars>
      </dgm:prSet>
      <dgm:spPr/>
    </dgm:pt>
    <dgm:pt modelId="{ED75496B-A9B6-4035-8571-8232F506DE44}" type="pres">
      <dgm:prSet presAssocID="{B5F95F89-5AC5-4734-8560-9F98A37B02E1}" presName="accent_1" presStyleCnt="0"/>
      <dgm:spPr/>
    </dgm:pt>
    <dgm:pt modelId="{DB79C63D-3559-4253-89A6-FA83C1C567B3}" type="pres">
      <dgm:prSet presAssocID="{B5F95F89-5AC5-4734-8560-9F98A37B02E1}" presName="accentRepeatNode" presStyleLbl="solidFgAcc1" presStyleIdx="0" presStyleCnt="3"/>
      <dgm:spPr/>
    </dgm:pt>
    <dgm:pt modelId="{7F6606CA-9F99-4051-945E-15BEF7008A6E}" type="pres">
      <dgm:prSet presAssocID="{25158747-0CB2-44D3-A01D-0399E21F3477}" presName="text_2" presStyleLbl="node1" presStyleIdx="1" presStyleCnt="3">
        <dgm:presLayoutVars>
          <dgm:bulletEnabled val="1"/>
        </dgm:presLayoutVars>
      </dgm:prSet>
      <dgm:spPr/>
    </dgm:pt>
    <dgm:pt modelId="{633992A6-65F0-4062-8DCF-C1B5D5368AD5}" type="pres">
      <dgm:prSet presAssocID="{25158747-0CB2-44D3-A01D-0399E21F3477}" presName="accent_2" presStyleCnt="0"/>
      <dgm:spPr/>
    </dgm:pt>
    <dgm:pt modelId="{CEEA01C9-2937-4B44-8EC4-04C1EE685485}" type="pres">
      <dgm:prSet presAssocID="{25158747-0CB2-44D3-A01D-0399E21F3477}" presName="accentRepeatNode" presStyleLbl="solidFgAcc1" presStyleIdx="1" presStyleCnt="3"/>
      <dgm:spPr/>
    </dgm:pt>
    <dgm:pt modelId="{1DFB388F-3D67-445D-9D52-7A49FEB5664A}" type="pres">
      <dgm:prSet presAssocID="{AF6EEB5B-2395-4A63-AD6A-39A11C774D3D}" presName="text_3" presStyleLbl="node1" presStyleIdx="2" presStyleCnt="3">
        <dgm:presLayoutVars>
          <dgm:bulletEnabled val="1"/>
        </dgm:presLayoutVars>
      </dgm:prSet>
      <dgm:spPr/>
    </dgm:pt>
    <dgm:pt modelId="{63FD77CF-A299-4F0A-A20B-743658396207}" type="pres">
      <dgm:prSet presAssocID="{AF6EEB5B-2395-4A63-AD6A-39A11C774D3D}" presName="accent_3" presStyleCnt="0"/>
      <dgm:spPr/>
    </dgm:pt>
    <dgm:pt modelId="{FF32AA06-7A35-44DE-A341-B4EEAE6D954F}" type="pres">
      <dgm:prSet presAssocID="{AF6EEB5B-2395-4A63-AD6A-39A11C774D3D}" presName="accentRepeatNode" presStyleLbl="solidFgAcc1" presStyleIdx="2" presStyleCnt="3"/>
      <dgm:spPr/>
    </dgm:pt>
  </dgm:ptLst>
  <dgm:cxnLst>
    <dgm:cxn modelId="{AD92160E-0FD7-499F-AE34-B37E41E6CF64}" srcId="{A2B02ACA-FEB8-4A60-BC93-D8D3012D708D}" destId="{B5F95F89-5AC5-4734-8560-9F98A37B02E1}" srcOrd="0" destOrd="0" parTransId="{4B38183A-0DF4-4A00-A4B4-53510EB5316B}" sibTransId="{5D12C229-43E7-4B67-9F80-53909110F7B8}"/>
    <dgm:cxn modelId="{13C74E1C-F8FD-4C90-A288-C4CBBE4097D5}" type="presOf" srcId="{5D12C229-43E7-4B67-9F80-53909110F7B8}" destId="{4E6D5D5C-AC7C-4DAC-AE44-C974A4414C90}" srcOrd="0" destOrd="0" presId="urn:microsoft.com/office/officeart/2008/layout/VerticalCurvedList"/>
    <dgm:cxn modelId="{FB1FAD1E-9BB5-4141-8E94-D0B753C77250}" srcId="{A2B02ACA-FEB8-4A60-BC93-D8D3012D708D}" destId="{25158747-0CB2-44D3-A01D-0399E21F3477}" srcOrd="1" destOrd="0" parTransId="{E2261EBA-69DE-4C1A-9529-6CBA94224068}" sibTransId="{88DE7436-760A-4F3C-BA34-A0BB42D6306B}"/>
    <dgm:cxn modelId="{2CC1E361-7856-4D12-9DE4-4F62937B74BA}" type="presOf" srcId="{B5F95F89-5AC5-4734-8560-9F98A37B02E1}" destId="{34DDC542-5115-4E74-8E4F-B4A611C66187}" srcOrd="0" destOrd="0" presId="urn:microsoft.com/office/officeart/2008/layout/VerticalCurvedList"/>
    <dgm:cxn modelId="{DC84A57B-D662-4C43-9B8A-51CBA3E74731}" type="presOf" srcId="{25158747-0CB2-44D3-A01D-0399E21F3477}" destId="{7F6606CA-9F99-4051-945E-15BEF7008A6E}" srcOrd="0" destOrd="0" presId="urn:microsoft.com/office/officeart/2008/layout/VerticalCurvedList"/>
    <dgm:cxn modelId="{15A6B295-0E51-43FB-AB21-6D9D2D75B780}" type="presOf" srcId="{AF6EEB5B-2395-4A63-AD6A-39A11C774D3D}" destId="{1DFB388F-3D67-445D-9D52-7A49FEB5664A}" srcOrd="0" destOrd="0" presId="urn:microsoft.com/office/officeart/2008/layout/VerticalCurvedList"/>
    <dgm:cxn modelId="{EA2051A2-BE4B-4223-914E-67EA79C36631}" type="presOf" srcId="{A2B02ACA-FEB8-4A60-BC93-D8D3012D708D}" destId="{6FE3ED6B-7F6C-4ADF-AC3E-520A25475582}" srcOrd="0" destOrd="0" presId="urn:microsoft.com/office/officeart/2008/layout/VerticalCurvedList"/>
    <dgm:cxn modelId="{BA24BCD1-76FE-42EB-A6CF-C962A3DEB703}" srcId="{A2B02ACA-FEB8-4A60-BC93-D8D3012D708D}" destId="{AF6EEB5B-2395-4A63-AD6A-39A11C774D3D}" srcOrd="2" destOrd="0" parTransId="{8194A8AA-7225-4BC2-BB71-13AD39261946}" sibTransId="{65D1464E-65C5-4DA6-8BA7-EC1A05FF4AE2}"/>
    <dgm:cxn modelId="{A5B1E38F-D7E4-40D1-9DF3-1E93CD281C3D}" type="presParOf" srcId="{6FE3ED6B-7F6C-4ADF-AC3E-520A25475582}" destId="{515E0400-4BA3-42B3-A895-98F9A7F0985A}" srcOrd="0" destOrd="0" presId="urn:microsoft.com/office/officeart/2008/layout/VerticalCurvedList"/>
    <dgm:cxn modelId="{C7EAC16E-0F34-40BC-A2C1-CBF4FE0B8A06}" type="presParOf" srcId="{515E0400-4BA3-42B3-A895-98F9A7F0985A}" destId="{7E19AED4-589D-47F8-A4CA-14F994488E09}" srcOrd="0" destOrd="0" presId="urn:microsoft.com/office/officeart/2008/layout/VerticalCurvedList"/>
    <dgm:cxn modelId="{D2C109E9-2E27-4D93-8293-534A4C4459E8}" type="presParOf" srcId="{7E19AED4-589D-47F8-A4CA-14F994488E09}" destId="{382D03B7-982D-4669-B5A6-6EEC3CF440F7}" srcOrd="0" destOrd="0" presId="urn:microsoft.com/office/officeart/2008/layout/VerticalCurvedList"/>
    <dgm:cxn modelId="{21EA48C1-684C-4057-960E-7B5B98DF31F1}" type="presParOf" srcId="{7E19AED4-589D-47F8-A4CA-14F994488E09}" destId="{4E6D5D5C-AC7C-4DAC-AE44-C974A4414C90}" srcOrd="1" destOrd="0" presId="urn:microsoft.com/office/officeart/2008/layout/VerticalCurvedList"/>
    <dgm:cxn modelId="{03A93EA3-4DFB-4E86-AFE0-E39C42AE760F}" type="presParOf" srcId="{7E19AED4-589D-47F8-A4CA-14F994488E09}" destId="{6299BB3B-5103-4DBF-A00F-D373AEFE2CAF}" srcOrd="2" destOrd="0" presId="urn:microsoft.com/office/officeart/2008/layout/VerticalCurvedList"/>
    <dgm:cxn modelId="{E475F0AB-3CCD-4229-BF46-2951DD180731}" type="presParOf" srcId="{7E19AED4-589D-47F8-A4CA-14F994488E09}" destId="{EEC03BF3-AFBF-41A3-B4C8-1BE9D9662827}" srcOrd="3" destOrd="0" presId="urn:microsoft.com/office/officeart/2008/layout/VerticalCurvedList"/>
    <dgm:cxn modelId="{0E3C56D0-635D-49ED-9974-032F2B551AA1}" type="presParOf" srcId="{515E0400-4BA3-42B3-A895-98F9A7F0985A}" destId="{34DDC542-5115-4E74-8E4F-B4A611C66187}" srcOrd="1" destOrd="0" presId="urn:microsoft.com/office/officeart/2008/layout/VerticalCurvedList"/>
    <dgm:cxn modelId="{A900A291-74D8-476A-B329-5C0E343D3EFB}" type="presParOf" srcId="{515E0400-4BA3-42B3-A895-98F9A7F0985A}" destId="{ED75496B-A9B6-4035-8571-8232F506DE44}" srcOrd="2" destOrd="0" presId="urn:microsoft.com/office/officeart/2008/layout/VerticalCurvedList"/>
    <dgm:cxn modelId="{75D17DFB-8D79-4999-9EBD-667399D7D65E}" type="presParOf" srcId="{ED75496B-A9B6-4035-8571-8232F506DE44}" destId="{DB79C63D-3559-4253-89A6-FA83C1C567B3}" srcOrd="0" destOrd="0" presId="urn:microsoft.com/office/officeart/2008/layout/VerticalCurvedList"/>
    <dgm:cxn modelId="{EFE964C6-9DF3-415F-82E4-89663BBDEDE4}" type="presParOf" srcId="{515E0400-4BA3-42B3-A895-98F9A7F0985A}" destId="{7F6606CA-9F99-4051-945E-15BEF7008A6E}" srcOrd="3" destOrd="0" presId="urn:microsoft.com/office/officeart/2008/layout/VerticalCurvedList"/>
    <dgm:cxn modelId="{A76EC5FD-BCF4-4CDD-B83C-B5DE9F93D988}" type="presParOf" srcId="{515E0400-4BA3-42B3-A895-98F9A7F0985A}" destId="{633992A6-65F0-4062-8DCF-C1B5D5368AD5}" srcOrd="4" destOrd="0" presId="urn:microsoft.com/office/officeart/2008/layout/VerticalCurvedList"/>
    <dgm:cxn modelId="{48965E47-97D0-4597-AC7E-6E8C68FF94C6}" type="presParOf" srcId="{633992A6-65F0-4062-8DCF-C1B5D5368AD5}" destId="{CEEA01C9-2937-4B44-8EC4-04C1EE685485}" srcOrd="0" destOrd="0" presId="urn:microsoft.com/office/officeart/2008/layout/VerticalCurvedList"/>
    <dgm:cxn modelId="{FF5DACA6-698E-4E9B-8CB4-E17DEF72D8DE}" type="presParOf" srcId="{515E0400-4BA3-42B3-A895-98F9A7F0985A}" destId="{1DFB388F-3D67-445D-9D52-7A49FEB5664A}" srcOrd="5" destOrd="0" presId="urn:microsoft.com/office/officeart/2008/layout/VerticalCurvedList"/>
    <dgm:cxn modelId="{2361F08A-3197-4BD9-9CEB-FBBEFF37979E}" type="presParOf" srcId="{515E0400-4BA3-42B3-A895-98F9A7F0985A}" destId="{63FD77CF-A299-4F0A-A20B-743658396207}" srcOrd="6" destOrd="0" presId="urn:microsoft.com/office/officeart/2008/layout/VerticalCurvedList"/>
    <dgm:cxn modelId="{605C61B9-B9F7-4E39-860F-ED2A1892D9D0}" type="presParOf" srcId="{63FD77CF-A299-4F0A-A20B-743658396207}" destId="{FF32AA06-7A35-44DE-A341-B4EEAE6D954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50580446-317D-4B7B-9B59-DC82B662C814}" type="doc">
      <dgm:prSet loTypeId="urn:microsoft.com/office/officeart/2005/8/layout/gear1" loCatId="relationship" qsTypeId="urn:microsoft.com/office/officeart/2005/8/quickstyle/simple1" qsCatId="simple" csTypeId="urn:microsoft.com/office/officeart/2005/8/colors/colorful3" csCatId="colorful" phldr="1"/>
      <dgm:spPr/>
    </dgm:pt>
    <dgm:pt modelId="{A892E20B-C355-4F24-87E3-79EBC47240C7}">
      <dgm:prSet phldrT="[Text]"/>
      <dgm:spPr/>
      <dgm:t>
        <a:bodyPr/>
        <a:lstStyle/>
        <a:p>
          <a:r>
            <a:rPr lang="en-US" dirty="0"/>
            <a:t>Avoiding discomfort</a:t>
          </a:r>
        </a:p>
      </dgm:t>
    </dgm:pt>
    <dgm:pt modelId="{89617D40-D1A8-49A6-9537-8B46D30F340B}" type="parTrans" cxnId="{0DB9D9E8-0008-4389-9778-FB22C49A034F}">
      <dgm:prSet/>
      <dgm:spPr/>
      <dgm:t>
        <a:bodyPr/>
        <a:lstStyle/>
        <a:p>
          <a:endParaRPr lang="en-US"/>
        </a:p>
      </dgm:t>
    </dgm:pt>
    <dgm:pt modelId="{970DD33C-4542-4CE3-ACCE-0A37B106A6A1}" type="sibTrans" cxnId="{0DB9D9E8-0008-4389-9778-FB22C49A034F}">
      <dgm:prSet/>
      <dgm:spPr/>
      <dgm:t>
        <a:bodyPr/>
        <a:lstStyle/>
        <a:p>
          <a:endParaRPr lang="en-US"/>
        </a:p>
      </dgm:t>
    </dgm:pt>
    <dgm:pt modelId="{24082736-D8E5-47E6-A7BA-DFC0D7D78044}">
      <dgm:prSet phldrT="[Text]"/>
      <dgm:spPr/>
      <dgm:t>
        <a:bodyPr/>
        <a:lstStyle/>
        <a:p>
          <a:r>
            <a:rPr lang="en-US" dirty="0"/>
            <a:t>Reducing infection</a:t>
          </a:r>
        </a:p>
      </dgm:t>
    </dgm:pt>
    <dgm:pt modelId="{EF7A9D94-AD46-40F4-8E89-DE9DDF12C9DF}" type="parTrans" cxnId="{0D45D8A2-27F8-4BB9-84D2-5AA0B4257713}">
      <dgm:prSet/>
      <dgm:spPr/>
      <dgm:t>
        <a:bodyPr/>
        <a:lstStyle/>
        <a:p>
          <a:endParaRPr lang="en-US"/>
        </a:p>
      </dgm:t>
    </dgm:pt>
    <dgm:pt modelId="{B3448D4A-FA7E-44D3-92D4-3CAB5B6F1C8B}" type="sibTrans" cxnId="{0D45D8A2-27F8-4BB9-84D2-5AA0B4257713}">
      <dgm:prSet/>
      <dgm:spPr/>
      <dgm:t>
        <a:bodyPr/>
        <a:lstStyle/>
        <a:p>
          <a:endParaRPr lang="en-US"/>
        </a:p>
      </dgm:t>
    </dgm:pt>
    <dgm:pt modelId="{1C60F976-BB60-4971-8FCE-B7BCE7176F43}">
      <dgm:prSet phldrT="[Text]"/>
      <dgm:spPr/>
      <dgm:t>
        <a:bodyPr/>
        <a:lstStyle/>
        <a:p>
          <a:r>
            <a:rPr lang="en-US" dirty="0"/>
            <a:t>Preserving tooth structure</a:t>
          </a:r>
        </a:p>
      </dgm:t>
    </dgm:pt>
    <dgm:pt modelId="{F6CAD770-62A1-4387-9978-2895E0111241}" type="parTrans" cxnId="{A7929AF4-DFC7-42DF-ACFE-E172A2608CC1}">
      <dgm:prSet/>
      <dgm:spPr/>
      <dgm:t>
        <a:bodyPr/>
        <a:lstStyle/>
        <a:p>
          <a:endParaRPr lang="en-US"/>
        </a:p>
      </dgm:t>
    </dgm:pt>
    <dgm:pt modelId="{05ABF2C5-ADC8-414D-902B-698B2C1A6C58}" type="sibTrans" cxnId="{A7929AF4-DFC7-42DF-ACFE-E172A2608CC1}">
      <dgm:prSet/>
      <dgm:spPr/>
      <dgm:t>
        <a:bodyPr/>
        <a:lstStyle/>
        <a:p>
          <a:endParaRPr lang="en-US"/>
        </a:p>
      </dgm:t>
    </dgm:pt>
    <dgm:pt modelId="{C263030D-3E1C-43D7-B65D-3ABAD9944863}" type="pres">
      <dgm:prSet presAssocID="{50580446-317D-4B7B-9B59-DC82B662C814}" presName="composite" presStyleCnt="0">
        <dgm:presLayoutVars>
          <dgm:chMax val="3"/>
          <dgm:animLvl val="lvl"/>
          <dgm:resizeHandles val="exact"/>
        </dgm:presLayoutVars>
      </dgm:prSet>
      <dgm:spPr/>
    </dgm:pt>
    <dgm:pt modelId="{7B910D52-0195-4444-A8CF-0B1A424677F1}" type="pres">
      <dgm:prSet presAssocID="{A892E20B-C355-4F24-87E3-79EBC47240C7}" presName="gear1" presStyleLbl="node1" presStyleIdx="0" presStyleCnt="3">
        <dgm:presLayoutVars>
          <dgm:chMax val="1"/>
          <dgm:bulletEnabled val="1"/>
        </dgm:presLayoutVars>
      </dgm:prSet>
      <dgm:spPr/>
    </dgm:pt>
    <dgm:pt modelId="{0A60F348-C6B3-4D0F-8DCB-0A0F75CAAE0F}" type="pres">
      <dgm:prSet presAssocID="{A892E20B-C355-4F24-87E3-79EBC47240C7}" presName="gear1srcNode" presStyleLbl="node1" presStyleIdx="0" presStyleCnt="3"/>
      <dgm:spPr/>
    </dgm:pt>
    <dgm:pt modelId="{3CF92B76-B3A6-4C8D-8B24-7358E874D8DC}" type="pres">
      <dgm:prSet presAssocID="{A892E20B-C355-4F24-87E3-79EBC47240C7}" presName="gear1dstNode" presStyleLbl="node1" presStyleIdx="0" presStyleCnt="3"/>
      <dgm:spPr/>
    </dgm:pt>
    <dgm:pt modelId="{32F70335-BF1A-43A2-A145-99C400BA1815}" type="pres">
      <dgm:prSet presAssocID="{24082736-D8E5-47E6-A7BA-DFC0D7D78044}" presName="gear2" presStyleLbl="node1" presStyleIdx="1" presStyleCnt="3">
        <dgm:presLayoutVars>
          <dgm:chMax val="1"/>
          <dgm:bulletEnabled val="1"/>
        </dgm:presLayoutVars>
      </dgm:prSet>
      <dgm:spPr/>
    </dgm:pt>
    <dgm:pt modelId="{A02CDFF0-329B-41C5-9256-FB9D5A31AE7D}" type="pres">
      <dgm:prSet presAssocID="{24082736-D8E5-47E6-A7BA-DFC0D7D78044}" presName="gear2srcNode" presStyleLbl="node1" presStyleIdx="1" presStyleCnt="3"/>
      <dgm:spPr/>
    </dgm:pt>
    <dgm:pt modelId="{CFAC0CA1-3B20-4587-BE44-D0DE50C14F01}" type="pres">
      <dgm:prSet presAssocID="{24082736-D8E5-47E6-A7BA-DFC0D7D78044}" presName="gear2dstNode" presStyleLbl="node1" presStyleIdx="1" presStyleCnt="3"/>
      <dgm:spPr/>
    </dgm:pt>
    <dgm:pt modelId="{1BD208B1-D95A-4190-8B65-34B244902367}" type="pres">
      <dgm:prSet presAssocID="{1C60F976-BB60-4971-8FCE-B7BCE7176F43}" presName="gear3" presStyleLbl="node1" presStyleIdx="2" presStyleCnt="3" custScaleX="100276" custScaleY="101842"/>
      <dgm:spPr/>
    </dgm:pt>
    <dgm:pt modelId="{3F9B2A81-BD94-4933-888F-8540F76E5009}" type="pres">
      <dgm:prSet presAssocID="{1C60F976-BB60-4971-8FCE-B7BCE7176F43}" presName="gear3tx" presStyleLbl="node1" presStyleIdx="2" presStyleCnt="3">
        <dgm:presLayoutVars>
          <dgm:chMax val="1"/>
          <dgm:bulletEnabled val="1"/>
        </dgm:presLayoutVars>
      </dgm:prSet>
      <dgm:spPr/>
    </dgm:pt>
    <dgm:pt modelId="{5F979990-8D97-48E3-A51E-E9A0E68C2914}" type="pres">
      <dgm:prSet presAssocID="{1C60F976-BB60-4971-8FCE-B7BCE7176F43}" presName="gear3srcNode" presStyleLbl="node1" presStyleIdx="2" presStyleCnt="3"/>
      <dgm:spPr/>
    </dgm:pt>
    <dgm:pt modelId="{0E2DE9BA-302D-4215-BCD8-D0ECB8248C18}" type="pres">
      <dgm:prSet presAssocID="{1C60F976-BB60-4971-8FCE-B7BCE7176F43}" presName="gear3dstNode" presStyleLbl="node1" presStyleIdx="2" presStyleCnt="3"/>
      <dgm:spPr/>
    </dgm:pt>
    <dgm:pt modelId="{D37E476B-7E4D-41FE-8480-234A2D32AA6C}" type="pres">
      <dgm:prSet presAssocID="{970DD33C-4542-4CE3-ACCE-0A37B106A6A1}" presName="connector1" presStyleLbl="sibTrans2D1" presStyleIdx="0" presStyleCnt="3"/>
      <dgm:spPr/>
    </dgm:pt>
    <dgm:pt modelId="{BE104BB3-810D-47EC-955A-B1F223B8EBA7}" type="pres">
      <dgm:prSet presAssocID="{B3448D4A-FA7E-44D3-92D4-3CAB5B6F1C8B}" presName="connector2" presStyleLbl="sibTrans2D1" presStyleIdx="1" presStyleCnt="3"/>
      <dgm:spPr/>
    </dgm:pt>
    <dgm:pt modelId="{B142AC18-3936-4272-864E-6F835F8EC671}" type="pres">
      <dgm:prSet presAssocID="{05ABF2C5-ADC8-414D-902B-698B2C1A6C58}" presName="connector3" presStyleLbl="sibTrans2D1" presStyleIdx="2" presStyleCnt="3"/>
      <dgm:spPr/>
    </dgm:pt>
  </dgm:ptLst>
  <dgm:cxnLst>
    <dgm:cxn modelId="{AB408B09-AF3C-4F72-B84B-67CFFF287AE6}" type="presOf" srcId="{1C60F976-BB60-4971-8FCE-B7BCE7176F43}" destId="{0E2DE9BA-302D-4215-BCD8-D0ECB8248C18}" srcOrd="3" destOrd="0" presId="urn:microsoft.com/office/officeart/2005/8/layout/gear1"/>
    <dgm:cxn modelId="{7CBED012-0257-455D-88F2-30FD989CF789}" type="presOf" srcId="{1C60F976-BB60-4971-8FCE-B7BCE7176F43}" destId="{5F979990-8D97-48E3-A51E-E9A0E68C2914}" srcOrd="2" destOrd="0" presId="urn:microsoft.com/office/officeart/2005/8/layout/gear1"/>
    <dgm:cxn modelId="{C35DAD31-E990-43CD-ACCB-74A9490E8466}" type="presOf" srcId="{05ABF2C5-ADC8-414D-902B-698B2C1A6C58}" destId="{B142AC18-3936-4272-864E-6F835F8EC671}" srcOrd="0" destOrd="0" presId="urn:microsoft.com/office/officeart/2005/8/layout/gear1"/>
    <dgm:cxn modelId="{C63E535D-FFBD-4719-98A0-7B44FCD0AF15}" type="presOf" srcId="{24082736-D8E5-47E6-A7BA-DFC0D7D78044}" destId="{32F70335-BF1A-43A2-A145-99C400BA1815}" srcOrd="0" destOrd="0" presId="urn:microsoft.com/office/officeart/2005/8/layout/gear1"/>
    <dgm:cxn modelId="{F7321561-A631-4729-8FCC-B9A437F22622}" type="presOf" srcId="{50580446-317D-4B7B-9B59-DC82B662C814}" destId="{C263030D-3E1C-43D7-B65D-3ABAD9944863}" srcOrd="0" destOrd="0" presId="urn:microsoft.com/office/officeart/2005/8/layout/gear1"/>
    <dgm:cxn modelId="{7B99F545-B16A-4264-AA9E-BC248DD1C1DD}" type="presOf" srcId="{A892E20B-C355-4F24-87E3-79EBC47240C7}" destId="{7B910D52-0195-4444-A8CF-0B1A424677F1}" srcOrd="0" destOrd="0" presId="urn:microsoft.com/office/officeart/2005/8/layout/gear1"/>
    <dgm:cxn modelId="{F583F96A-3C40-48F9-9C97-56888C1FD040}" type="presOf" srcId="{24082736-D8E5-47E6-A7BA-DFC0D7D78044}" destId="{A02CDFF0-329B-41C5-9256-FB9D5A31AE7D}" srcOrd="1" destOrd="0" presId="urn:microsoft.com/office/officeart/2005/8/layout/gear1"/>
    <dgm:cxn modelId="{B8087955-293D-4044-BE83-DBCB780FA0ED}" type="presOf" srcId="{24082736-D8E5-47E6-A7BA-DFC0D7D78044}" destId="{CFAC0CA1-3B20-4587-BE44-D0DE50C14F01}" srcOrd="2" destOrd="0" presId="urn:microsoft.com/office/officeart/2005/8/layout/gear1"/>
    <dgm:cxn modelId="{4C08697C-772C-4BA7-8926-77D580292F8B}" type="presOf" srcId="{970DD33C-4542-4CE3-ACCE-0A37B106A6A1}" destId="{D37E476B-7E4D-41FE-8480-234A2D32AA6C}" srcOrd="0" destOrd="0" presId="urn:microsoft.com/office/officeart/2005/8/layout/gear1"/>
    <dgm:cxn modelId="{38929D98-B23B-468B-A961-2EA0E131E72E}" type="presOf" srcId="{B3448D4A-FA7E-44D3-92D4-3CAB5B6F1C8B}" destId="{BE104BB3-810D-47EC-955A-B1F223B8EBA7}" srcOrd="0" destOrd="0" presId="urn:microsoft.com/office/officeart/2005/8/layout/gear1"/>
    <dgm:cxn modelId="{0D45D8A2-27F8-4BB9-84D2-5AA0B4257713}" srcId="{50580446-317D-4B7B-9B59-DC82B662C814}" destId="{24082736-D8E5-47E6-A7BA-DFC0D7D78044}" srcOrd="1" destOrd="0" parTransId="{EF7A9D94-AD46-40F4-8E89-DE9DDF12C9DF}" sibTransId="{B3448D4A-FA7E-44D3-92D4-3CAB5B6F1C8B}"/>
    <dgm:cxn modelId="{48CFA9BE-21D0-45C8-96BA-BA3071FD2860}" type="presOf" srcId="{1C60F976-BB60-4971-8FCE-B7BCE7176F43}" destId="{1BD208B1-D95A-4190-8B65-34B244902367}" srcOrd="0" destOrd="0" presId="urn:microsoft.com/office/officeart/2005/8/layout/gear1"/>
    <dgm:cxn modelId="{8CB66ACF-7D2A-4F58-B7D0-BE9777114547}" type="presOf" srcId="{1C60F976-BB60-4971-8FCE-B7BCE7176F43}" destId="{3F9B2A81-BD94-4933-888F-8540F76E5009}" srcOrd="1" destOrd="0" presId="urn:microsoft.com/office/officeart/2005/8/layout/gear1"/>
    <dgm:cxn modelId="{5BBD9DD9-BECD-428D-A856-30F026106015}" type="presOf" srcId="{A892E20B-C355-4F24-87E3-79EBC47240C7}" destId="{3CF92B76-B3A6-4C8D-8B24-7358E874D8DC}" srcOrd="2" destOrd="0" presId="urn:microsoft.com/office/officeart/2005/8/layout/gear1"/>
    <dgm:cxn modelId="{7590C7DF-110B-42DD-A269-96F93415DA2C}" type="presOf" srcId="{A892E20B-C355-4F24-87E3-79EBC47240C7}" destId="{0A60F348-C6B3-4D0F-8DCB-0A0F75CAAE0F}" srcOrd="1" destOrd="0" presId="urn:microsoft.com/office/officeart/2005/8/layout/gear1"/>
    <dgm:cxn modelId="{0DB9D9E8-0008-4389-9778-FB22C49A034F}" srcId="{50580446-317D-4B7B-9B59-DC82B662C814}" destId="{A892E20B-C355-4F24-87E3-79EBC47240C7}" srcOrd="0" destOrd="0" parTransId="{89617D40-D1A8-49A6-9537-8B46D30F340B}" sibTransId="{970DD33C-4542-4CE3-ACCE-0A37B106A6A1}"/>
    <dgm:cxn modelId="{A7929AF4-DFC7-42DF-ACFE-E172A2608CC1}" srcId="{50580446-317D-4B7B-9B59-DC82B662C814}" destId="{1C60F976-BB60-4971-8FCE-B7BCE7176F43}" srcOrd="2" destOrd="0" parTransId="{F6CAD770-62A1-4387-9978-2895E0111241}" sibTransId="{05ABF2C5-ADC8-414D-902B-698B2C1A6C58}"/>
    <dgm:cxn modelId="{7D8F6C3C-64C1-4BAC-B42A-CB31D71F35F5}" type="presParOf" srcId="{C263030D-3E1C-43D7-B65D-3ABAD9944863}" destId="{7B910D52-0195-4444-A8CF-0B1A424677F1}" srcOrd="0" destOrd="0" presId="urn:microsoft.com/office/officeart/2005/8/layout/gear1"/>
    <dgm:cxn modelId="{23C86213-D84A-4409-A4C2-354434E235EF}" type="presParOf" srcId="{C263030D-3E1C-43D7-B65D-3ABAD9944863}" destId="{0A60F348-C6B3-4D0F-8DCB-0A0F75CAAE0F}" srcOrd="1" destOrd="0" presId="urn:microsoft.com/office/officeart/2005/8/layout/gear1"/>
    <dgm:cxn modelId="{E32AF832-2C6A-4E1C-A7E8-4ADFE6C86470}" type="presParOf" srcId="{C263030D-3E1C-43D7-B65D-3ABAD9944863}" destId="{3CF92B76-B3A6-4C8D-8B24-7358E874D8DC}" srcOrd="2" destOrd="0" presId="urn:microsoft.com/office/officeart/2005/8/layout/gear1"/>
    <dgm:cxn modelId="{CC0CCD60-1E33-4E4F-9384-A682CAE6ADFC}" type="presParOf" srcId="{C263030D-3E1C-43D7-B65D-3ABAD9944863}" destId="{32F70335-BF1A-43A2-A145-99C400BA1815}" srcOrd="3" destOrd="0" presId="urn:microsoft.com/office/officeart/2005/8/layout/gear1"/>
    <dgm:cxn modelId="{8A3DEB63-23BA-43C7-BCE1-CB6810EEE83E}" type="presParOf" srcId="{C263030D-3E1C-43D7-B65D-3ABAD9944863}" destId="{A02CDFF0-329B-41C5-9256-FB9D5A31AE7D}" srcOrd="4" destOrd="0" presId="urn:microsoft.com/office/officeart/2005/8/layout/gear1"/>
    <dgm:cxn modelId="{8C4AA441-B704-45B4-8A99-87E514E3DCD0}" type="presParOf" srcId="{C263030D-3E1C-43D7-B65D-3ABAD9944863}" destId="{CFAC0CA1-3B20-4587-BE44-D0DE50C14F01}" srcOrd="5" destOrd="0" presId="urn:microsoft.com/office/officeart/2005/8/layout/gear1"/>
    <dgm:cxn modelId="{153B029D-B7CC-47E4-B403-60EACD8CD4E7}" type="presParOf" srcId="{C263030D-3E1C-43D7-B65D-3ABAD9944863}" destId="{1BD208B1-D95A-4190-8B65-34B244902367}" srcOrd="6" destOrd="0" presId="urn:microsoft.com/office/officeart/2005/8/layout/gear1"/>
    <dgm:cxn modelId="{7B7437E4-4CEE-41DA-8876-9D85803366AC}" type="presParOf" srcId="{C263030D-3E1C-43D7-B65D-3ABAD9944863}" destId="{3F9B2A81-BD94-4933-888F-8540F76E5009}" srcOrd="7" destOrd="0" presId="urn:microsoft.com/office/officeart/2005/8/layout/gear1"/>
    <dgm:cxn modelId="{212CA32C-CFED-4823-AAF9-B67BC3E1E2C0}" type="presParOf" srcId="{C263030D-3E1C-43D7-B65D-3ABAD9944863}" destId="{5F979990-8D97-48E3-A51E-E9A0E68C2914}" srcOrd="8" destOrd="0" presId="urn:microsoft.com/office/officeart/2005/8/layout/gear1"/>
    <dgm:cxn modelId="{2B07FD17-EA24-4366-A5CE-9F565E57B319}" type="presParOf" srcId="{C263030D-3E1C-43D7-B65D-3ABAD9944863}" destId="{0E2DE9BA-302D-4215-BCD8-D0ECB8248C18}" srcOrd="9" destOrd="0" presId="urn:microsoft.com/office/officeart/2005/8/layout/gear1"/>
    <dgm:cxn modelId="{7F8E8D53-2594-401C-90EA-97419BA9DD14}" type="presParOf" srcId="{C263030D-3E1C-43D7-B65D-3ABAD9944863}" destId="{D37E476B-7E4D-41FE-8480-234A2D32AA6C}" srcOrd="10" destOrd="0" presId="urn:microsoft.com/office/officeart/2005/8/layout/gear1"/>
    <dgm:cxn modelId="{091BA36E-8D26-444A-BE87-9A821527CA77}" type="presParOf" srcId="{C263030D-3E1C-43D7-B65D-3ABAD9944863}" destId="{BE104BB3-810D-47EC-955A-B1F223B8EBA7}" srcOrd="11" destOrd="0" presId="urn:microsoft.com/office/officeart/2005/8/layout/gear1"/>
    <dgm:cxn modelId="{8CCE0A19-66E7-4800-A219-EAA6E33752DC}" type="presParOf" srcId="{C263030D-3E1C-43D7-B65D-3ABAD9944863}" destId="{B142AC18-3936-4272-864E-6F835F8EC671}"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C03558BF-47AE-4479-B0CB-9ACE50F9780B}" type="doc">
      <dgm:prSet loTypeId="urn:microsoft.com/office/officeart/2005/8/layout/process4" loCatId="list" qsTypeId="urn:microsoft.com/office/officeart/2005/8/quickstyle/simple4" qsCatId="simple" csTypeId="urn:microsoft.com/office/officeart/2005/8/colors/accent6_5" csCatId="accent6" phldr="1"/>
      <dgm:spPr/>
      <dgm:t>
        <a:bodyPr/>
        <a:lstStyle/>
        <a:p>
          <a:endParaRPr lang="en-US"/>
        </a:p>
      </dgm:t>
    </dgm:pt>
    <dgm:pt modelId="{6AA0C32D-98D7-4252-A8BA-8CB94C990A25}">
      <dgm:prSet phldrT="[Text]" custT="1"/>
      <dgm:spPr/>
      <dgm:t>
        <a:bodyPr/>
        <a:lstStyle/>
        <a:p>
          <a:r>
            <a:rPr lang="en-US" sz="3200" dirty="0"/>
            <a:t>Removing carious lesion using hand instrument</a:t>
          </a:r>
        </a:p>
      </dgm:t>
    </dgm:pt>
    <dgm:pt modelId="{15BB94D7-1FB4-4EC4-BF61-8B586770987E}" type="parTrans" cxnId="{7840E62E-555C-4EF6-9F0E-135105CF91BE}">
      <dgm:prSet/>
      <dgm:spPr/>
      <dgm:t>
        <a:bodyPr/>
        <a:lstStyle/>
        <a:p>
          <a:endParaRPr lang="en-US"/>
        </a:p>
      </dgm:t>
    </dgm:pt>
    <dgm:pt modelId="{B989ED87-4F5F-469D-A790-AB200D2C1E0F}" type="sibTrans" cxnId="{7840E62E-555C-4EF6-9F0E-135105CF91BE}">
      <dgm:prSet/>
      <dgm:spPr/>
      <dgm:t>
        <a:bodyPr/>
        <a:lstStyle/>
        <a:p>
          <a:endParaRPr lang="en-US"/>
        </a:p>
      </dgm:t>
    </dgm:pt>
    <dgm:pt modelId="{302A65A6-C560-4692-9515-8FBE340705E8}">
      <dgm:prSet phldrT="[Text]" custT="1"/>
      <dgm:spPr/>
      <dgm:t>
        <a:bodyPr/>
        <a:lstStyle/>
        <a:p>
          <a:r>
            <a:rPr lang="en-US" sz="3200" dirty="0"/>
            <a:t>Restoring the cavity with a restorative material that sticks to tooth</a:t>
          </a:r>
        </a:p>
      </dgm:t>
    </dgm:pt>
    <dgm:pt modelId="{D2DB6BF0-F813-48CD-A630-1AC3C6A8CAD0}" type="sibTrans" cxnId="{ECE925E9-E2D2-47BB-A968-2CA85C604872}">
      <dgm:prSet/>
      <dgm:spPr/>
      <dgm:t>
        <a:bodyPr/>
        <a:lstStyle/>
        <a:p>
          <a:endParaRPr lang="en-US"/>
        </a:p>
      </dgm:t>
    </dgm:pt>
    <dgm:pt modelId="{C92E19D0-622A-474A-BEEF-539B4C89D8AE}" type="parTrans" cxnId="{ECE925E9-E2D2-47BB-A968-2CA85C604872}">
      <dgm:prSet/>
      <dgm:spPr/>
      <dgm:t>
        <a:bodyPr/>
        <a:lstStyle/>
        <a:p>
          <a:endParaRPr lang="en-US"/>
        </a:p>
      </dgm:t>
    </dgm:pt>
    <dgm:pt modelId="{82C1EA03-DFAF-40F0-90F2-8A35EFAB6F24}" type="pres">
      <dgm:prSet presAssocID="{C03558BF-47AE-4479-B0CB-9ACE50F9780B}" presName="Name0" presStyleCnt="0">
        <dgm:presLayoutVars>
          <dgm:dir/>
          <dgm:animLvl val="lvl"/>
          <dgm:resizeHandles val="exact"/>
        </dgm:presLayoutVars>
      </dgm:prSet>
      <dgm:spPr/>
    </dgm:pt>
    <dgm:pt modelId="{F4EF5054-037A-47A3-9A69-C30507BA30FD}" type="pres">
      <dgm:prSet presAssocID="{302A65A6-C560-4692-9515-8FBE340705E8}" presName="boxAndChildren" presStyleCnt="0"/>
      <dgm:spPr/>
    </dgm:pt>
    <dgm:pt modelId="{7211CCF4-4AF0-488A-8724-408CCD704865}" type="pres">
      <dgm:prSet presAssocID="{302A65A6-C560-4692-9515-8FBE340705E8}" presName="parentTextBox" presStyleLbl="node1" presStyleIdx="0" presStyleCnt="2"/>
      <dgm:spPr/>
    </dgm:pt>
    <dgm:pt modelId="{C9A17A80-19CB-492E-9AD6-91BD73EF920F}" type="pres">
      <dgm:prSet presAssocID="{B989ED87-4F5F-469D-A790-AB200D2C1E0F}" presName="sp" presStyleCnt="0"/>
      <dgm:spPr/>
    </dgm:pt>
    <dgm:pt modelId="{FA9A54C6-51BF-4C71-A0E1-794A6E4D7C91}" type="pres">
      <dgm:prSet presAssocID="{6AA0C32D-98D7-4252-A8BA-8CB94C990A25}" presName="arrowAndChildren" presStyleCnt="0"/>
      <dgm:spPr/>
    </dgm:pt>
    <dgm:pt modelId="{3E3B1070-5A15-4BD7-AF2C-6DB975D74429}" type="pres">
      <dgm:prSet presAssocID="{6AA0C32D-98D7-4252-A8BA-8CB94C990A25}" presName="parentTextArrow" presStyleLbl="node1" presStyleIdx="1" presStyleCnt="2"/>
      <dgm:spPr/>
    </dgm:pt>
  </dgm:ptLst>
  <dgm:cxnLst>
    <dgm:cxn modelId="{5E99980E-CD40-408F-89A1-9D062A4DAB8F}" type="presOf" srcId="{6AA0C32D-98D7-4252-A8BA-8CB94C990A25}" destId="{3E3B1070-5A15-4BD7-AF2C-6DB975D74429}" srcOrd="0" destOrd="0" presId="urn:microsoft.com/office/officeart/2005/8/layout/process4"/>
    <dgm:cxn modelId="{E0D3421E-96F6-4B61-8DA1-CB619F010D8E}" type="presOf" srcId="{C03558BF-47AE-4479-B0CB-9ACE50F9780B}" destId="{82C1EA03-DFAF-40F0-90F2-8A35EFAB6F24}" srcOrd="0" destOrd="0" presId="urn:microsoft.com/office/officeart/2005/8/layout/process4"/>
    <dgm:cxn modelId="{7840E62E-555C-4EF6-9F0E-135105CF91BE}" srcId="{C03558BF-47AE-4479-B0CB-9ACE50F9780B}" destId="{6AA0C32D-98D7-4252-A8BA-8CB94C990A25}" srcOrd="0" destOrd="0" parTransId="{15BB94D7-1FB4-4EC4-BF61-8B586770987E}" sibTransId="{B989ED87-4F5F-469D-A790-AB200D2C1E0F}"/>
    <dgm:cxn modelId="{F4995950-8E75-4AED-B198-EF3F5A08570F}" type="presOf" srcId="{302A65A6-C560-4692-9515-8FBE340705E8}" destId="{7211CCF4-4AF0-488A-8724-408CCD704865}" srcOrd="0" destOrd="0" presId="urn:microsoft.com/office/officeart/2005/8/layout/process4"/>
    <dgm:cxn modelId="{ECE925E9-E2D2-47BB-A968-2CA85C604872}" srcId="{C03558BF-47AE-4479-B0CB-9ACE50F9780B}" destId="{302A65A6-C560-4692-9515-8FBE340705E8}" srcOrd="1" destOrd="0" parTransId="{C92E19D0-622A-474A-BEEF-539B4C89D8AE}" sibTransId="{D2DB6BF0-F813-48CD-A630-1AC3C6A8CAD0}"/>
    <dgm:cxn modelId="{CCFA3CEF-AEBD-4D49-9484-A878BC74784F}" type="presParOf" srcId="{82C1EA03-DFAF-40F0-90F2-8A35EFAB6F24}" destId="{F4EF5054-037A-47A3-9A69-C30507BA30FD}" srcOrd="0" destOrd="0" presId="urn:microsoft.com/office/officeart/2005/8/layout/process4"/>
    <dgm:cxn modelId="{B11FAD5C-581F-4197-B850-A59B8EE5AD06}" type="presParOf" srcId="{F4EF5054-037A-47A3-9A69-C30507BA30FD}" destId="{7211CCF4-4AF0-488A-8724-408CCD704865}" srcOrd="0" destOrd="0" presId="urn:microsoft.com/office/officeart/2005/8/layout/process4"/>
    <dgm:cxn modelId="{AF94E71A-B3EB-45DA-BECB-35C8B964587F}" type="presParOf" srcId="{82C1EA03-DFAF-40F0-90F2-8A35EFAB6F24}" destId="{C9A17A80-19CB-492E-9AD6-91BD73EF920F}" srcOrd="1" destOrd="0" presId="urn:microsoft.com/office/officeart/2005/8/layout/process4"/>
    <dgm:cxn modelId="{F82F2280-E80D-49A7-B80B-D8C1E5EA0676}" type="presParOf" srcId="{82C1EA03-DFAF-40F0-90F2-8A35EFAB6F24}" destId="{FA9A54C6-51BF-4C71-A0E1-794A6E4D7C91}" srcOrd="2" destOrd="0" presId="urn:microsoft.com/office/officeart/2005/8/layout/process4"/>
    <dgm:cxn modelId="{0AD6C4B4-4E7C-42CC-AC82-CB766FFB0E87}" type="presParOf" srcId="{FA9A54C6-51BF-4C71-A0E1-794A6E4D7C91}" destId="{3E3B1070-5A15-4BD7-AF2C-6DB975D74429}"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CAD03AC-3EB3-436F-AB5E-279498E88CDF}" type="doc">
      <dgm:prSet loTypeId="urn:microsoft.com/office/officeart/2005/8/layout/hList1" loCatId="list" qsTypeId="urn:microsoft.com/office/officeart/2005/8/quickstyle/3d3" qsCatId="3D" csTypeId="urn:microsoft.com/office/officeart/2005/8/colors/colorful3" csCatId="colorful" phldr="1"/>
      <dgm:spPr/>
      <dgm:t>
        <a:bodyPr/>
        <a:lstStyle/>
        <a:p>
          <a:endParaRPr lang="en-IN"/>
        </a:p>
      </dgm:t>
    </dgm:pt>
    <dgm:pt modelId="{69E33E82-7AEC-41FE-A3D3-65081C9377BD}">
      <dgm:prSet custT="1"/>
      <dgm:spPr/>
      <dgm:t>
        <a:bodyPr/>
        <a:lstStyle/>
        <a:p>
          <a:r>
            <a:rPr lang="en-IN" sz="1600" u="sng" dirty="0"/>
            <a:t>Substances which alter tooth surface</a:t>
          </a:r>
          <a:endParaRPr lang="en-IN" sz="1600" dirty="0"/>
        </a:p>
      </dgm:t>
    </dgm:pt>
    <dgm:pt modelId="{90759252-485F-469F-B50F-6099EE9D3402}" type="parTrans" cxnId="{E75DD454-2F10-4302-8285-6FBD13C315CC}">
      <dgm:prSet/>
      <dgm:spPr/>
      <dgm:t>
        <a:bodyPr/>
        <a:lstStyle/>
        <a:p>
          <a:endParaRPr lang="en-IN"/>
        </a:p>
      </dgm:t>
    </dgm:pt>
    <dgm:pt modelId="{26FF60E7-956C-4527-A261-B8E975B845DF}" type="sibTrans" cxnId="{E75DD454-2F10-4302-8285-6FBD13C315CC}">
      <dgm:prSet/>
      <dgm:spPr/>
      <dgm:t>
        <a:bodyPr/>
        <a:lstStyle/>
        <a:p>
          <a:endParaRPr lang="en-IN"/>
        </a:p>
      </dgm:t>
    </dgm:pt>
    <dgm:pt modelId="{79122AC9-8DB9-441F-950F-ED3CA5E2E15C}">
      <dgm:prSet/>
      <dgm:spPr/>
      <dgm:t>
        <a:bodyPr/>
        <a:lstStyle/>
        <a:p>
          <a:r>
            <a:rPr lang="en-IN" dirty="0" err="1"/>
            <a:t>Flourides</a:t>
          </a:r>
          <a:endParaRPr lang="en-IN" dirty="0"/>
        </a:p>
      </dgm:t>
    </dgm:pt>
    <dgm:pt modelId="{ACBAB559-BF9F-48BE-A0A4-EE9533172AF5}" type="parTrans" cxnId="{8309DCC1-0CEC-493B-91B6-82651475CC48}">
      <dgm:prSet/>
      <dgm:spPr/>
      <dgm:t>
        <a:bodyPr/>
        <a:lstStyle/>
        <a:p>
          <a:endParaRPr lang="en-IN"/>
        </a:p>
      </dgm:t>
    </dgm:pt>
    <dgm:pt modelId="{E6ACEA87-3C61-4F82-BDAE-BBEC1BE467CC}" type="sibTrans" cxnId="{8309DCC1-0CEC-493B-91B6-82651475CC48}">
      <dgm:prSet/>
      <dgm:spPr/>
      <dgm:t>
        <a:bodyPr/>
        <a:lstStyle/>
        <a:p>
          <a:endParaRPr lang="en-IN"/>
        </a:p>
      </dgm:t>
    </dgm:pt>
    <dgm:pt modelId="{7CAB15EA-942A-477E-AA94-BE85DE817689}">
      <dgm:prSet/>
      <dgm:spPr/>
      <dgm:t>
        <a:bodyPr/>
        <a:lstStyle/>
        <a:p>
          <a:r>
            <a:rPr lang="en-IN" dirty="0"/>
            <a:t>Iodides</a:t>
          </a:r>
        </a:p>
      </dgm:t>
    </dgm:pt>
    <dgm:pt modelId="{8728B219-6D4F-4ECC-B936-C228071F59F7}" type="parTrans" cxnId="{F764696F-4269-45D5-AC7A-4EADC0F98CF1}">
      <dgm:prSet/>
      <dgm:spPr/>
      <dgm:t>
        <a:bodyPr/>
        <a:lstStyle/>
        <a:p>
          <a:endParaRPr lang="en-IN"/>
        </a:p>
      </dgm:t>
    </dgm:pt>
    <dgm:pt modelId="{B5C13205-4BB6-4064-9A66-04A38AE6FDFB}" type="sibTrans" cxnId="{F764696F-4269-45D5-AC7A-4EADC0F98CF1}">
      <dgm:prSet/>
      <dgm:spPr/>
      <dgm:t>
        <a:bodyPr/>
        <a:lstStyle/>
        <a:p>
          <a:endParaRPr lang="en-IN"/>
        </a:p>
      </dgm:t>
    </dgm:pt>
    <dgm:pt modelId="{0613BBB9-9D60-45D8-96A6-778E86F759D4}">
      <dgm:prSet/>
      <dgm:spPr/>
      <dgm:t>
        <a:bodyPr/>
        <a:lstStyle/>
        <a:p>
          <a:r>
            <a:rPr lang="en-IN" dirty="0"/>
            <a:t>bis- biguanides</a:t>
          </a:r>
        </a:p>
      </dgm:t>
    </dgm:pt>
    <dgm:pt modelId="{AFD8C439-6020-453D-86F2-BB8D2680DC6B}" type="parTrans" cxnId="{A0EB4134-EF5F-47FD-A05F-3A9CDD865FFE}">
      <dgm:prSet/>
      <dgm:spPr/>
      <dgm:t>
        <a:bodyPr/>
        <a:lstStyle/>
        <a:p>
          <a:endParaRPr lang="en-IN"/>
        </a:p>
      </dgm:t>
    </dgm:pt>
    <dgm:pt modelId="{033F7002-FBB3-4D84-879E-C3D7F5441D2E}" type="sibTrans" cxnId="{A0EB4134-EF5F-47FD-A05F-3A9CDD865FFE}">
      <dgm:prSet/>
      <dgm:spPr/>
      <dgm:t>
        <a:bodyPr/>
        <a:lstStyle/>
        <a:p>
          <a:endParaRPr lang="en-IN"/>
        </a:p>
      </dgm:t>
    </dgm:pt>
    <dgm:pt modelId="{893A489F-B195-4F16-8484-D800F253BCE8}">
      <dgm:prSet/>
      <dgm:spPr/>
      <dgm:t>
        <a:bodyPr/>
        <a:lstStyle/>
        <a:p>
          <a:r>
            <a:rPr lang="en-IN" dirty="0"/>
            <a:t>silver nitrates</a:t>
          </a:r>
        </a:p>
      </dgm:t>
    </dgm:pt>
    <dgm:pt modelId="{95A0F26E-B966-437D-9A60-D4BFF9FEA7DA}" type="parTrans" cxnId="{9B5ACD4E-23A9-4A67-AEC1-738B07256078}">
      <dgm:prSet/>
      <dgm:spPr/>
      <dgm:t>
        <a:bodyPr/>
        <a:lstStyle/>
        <a:p>
          <a:endParaRPr lang="en-IN"/>
        </a:p>
      </dgm:t>
    </dgm:pt>
    <dgm:pt modelId="{8B9373CE-C72A-4A37-9FD0-6B9667F9754B}" type="sibTrans" cxnId="{9B5ACD4E-23A9-4A67-AEC1-738B07256078}">
      <dgm:prSet/>
      <dgm:spPr/>
      <dgm:t>
        <a:bodyPr/>
        <a:lstStyle/>
        <a:p>
          <a:endParaRPr lang="en-IN"/>
        </a:p>
      </dgm:t>
    </dgm:pt>
    <dgm:pt modelId="{75CE86FC-0FBD-4C49-9EB6-5BC082E41B94}">
      <dgm:prSet/>
      <dgm:spPr/>
      <dgm:t>
        <a:bodyPr/>
        <a:lstStyle/>
        <a:p>
          <a:r>
            <a:rPr lang="en-IN" dirty="0"/>
            <a:t>zinc chloride and potassium ferrocyanide</a:t>
          </a:r>
        </a:p>
      </dgm:t>
    </dgm:pt>
    <dgm:pt modelId="{7B94C316-5D17-4876-A6CB-7756C024FE31}" type="parTrans" cxnId="{5444B5E8-1871-447F-A341-81C0CCF86135}">
      <dgm:prSet/>
      <dgm:spPr/>
      <dgm:t>
        <a:bodyPr/>
        <a:lstStyle/>
        <a:p>
          <a:endParaRPr lang="en-IN"/>
        </a:p>
      </dgm:t>
    </dgm:pt>
    <dgm:pt modelId="{ACD11575-3BF4-414F-A7E0-1BB1B0A5ED86}" type="sibTrans" cxnId="{5444B5E8-1871-447F-A341-81C0CCF86135}">
      <dgm:prSet/>
      <dgm:spPr/>
      <dgm:t>
        <a:bodyPr/>
        <a:lstStyle/>
        <a:p>
          <a:endParaRPr lang="en-IN"/>
        </a:p>
      </dgm:t>
    </dgm:pt>
    <dgm:pt modelId="{95BAE669-414D-4DE9-8B3C-78AEE0607BAA}">
      <dgm:prSet/>
      <dgm:spPr/>
      <dgm:t>
        <a:bodyPr/>
        <a:lstStyle/>
        <a:p>
          <a:r>
            <a:rPr lang="en-IN" dirty="0"/>
            <a:t>Amorphous calcium phosphate(ACP)</a:t>
          </a:r>
        </a:p>
      </dgm:t>
    </dgm:pt>
    <dgm:pt modelId="{DBA709EC-9153-43B4-B660-B8B42F201D99}" type="parTrans" cxnId="{51349BF9-7173-483B-9241-ADD18D2B9C81}">
      <dgm:prSet/>
      <dgm:spPr/>
      <dgm:t>
        <a:bodyPr/>
        <a:lstStyle/>
        <a:p>
          <a:endParaRPr lang="en-IN"/>
        </a:p>
      </dgm:t>
    </dgm:pt>
    <dgm:pt modelId="{4D062544-21DD-4EDE-8890-A0DCCEC438D1}" type="sibTrans" cxnId="{51349BF9-7173-483B-9241-ADD18D2B9C81}">
      <dgm:prSet/>
      <dgm:spPr/>
      <dgm:t>
        <a:bodyPr/>
        <a:lstStyle/>
        <a:p>
          <a:endParaRPr lang="en-IN"/>
        </a:p>
      </dgm:t>
    </dgm:pt>
    <dgm:pt modelId="{814A6820-69AD-4FFD-B75A-30AA52C13494}">
      <dgm:prSet/>
      <dgm:spPr/>
      <dgm:t>
        <a:bodyPr/>
        <a:lstStyle/>
        <a:p>
          <a:r>
            <a:rPr lang="en-IN" u="sng" dirty="0"/>
            <a:t>Substances  interfere with carbohydrate  degradation by enzymatic reaction</a:t>
          </a:r>
          <a:endParaRPr lang="en-IN" dirty="0"/>
        </a:p>
      </dgm:t>
    </dgm:pt>
    <dgm:pt modelId="{01137F99-0FF7-4515-951F-381705A265BF}" type="parTrans" cxnId="{3F1AA908-B0A1-4651-BAFA-15A3A379D4C3}">
      <dgm:prSet/>
      <dgm:spPr/>
      <dgm:t>
        <a:bodyPr/>
        <a:lstStyle/>
        <a:p>
          <a:endParaRPr lang="en-IN"/>
        </a:p>
      </dgm:t>
    </dgm:pt>
    <dgm:pt modelId="{6D54A558-99A8-4671-9067-F4B445F00184}" type="sibTrans" cxnId="{3F1AA908-B0A1-4651-BAFA-15A3A379D4C3}">
      <dgm:prSet/>
      <dgm:spPr/>
      <dgm:t>
        <a:bodyPr/>
        <a:lstStyle/>
        <a:p>
          <a:endParaRPr lang="en-IN"/>
        </a:p>
      </dgm:t>
    </dgm:pt>
    <dgm:pt modelId="{6863F2B0-25E9-4AB4-9CFD-96717D8D6554}">
      <dgm:prSet/>
      <dgm:spPr/>
      <dgm:t>
        <a:bodyPr/>
        <a:lstStyle/>
        <a:p>
          <a:r>
            <a:rPr lang="en-IN" u="sng"/>
            <a:t>Substances which interfere with bacterial growth and metabolism</a:t>
          </a:r>
          <a:endParaRPr lang="en-IN"/>
        </a:p>
      </dgm:t>
    </dgm:pt>
    <dgm:pt modelId="{135FB5A5-6A49-4D02-8665-EA740ADFBB2A}" type="parTrans" cxnId="{4B42CDA1-1190-4533-889E-7EC405AA585F}">
      <dgm:prSet/>
      <dgm:spPr/>
      <dgm:t>
        <a:bodyPr/>
        <a:lstStyle/>
        <a:p>
          <a:endParaRPr lang="en-IN"/>
        </a:p>
      </dgm:t>
    </dgm:pt>
    <dgm:pt modelId="{5F5C8CD6-B183-4DD1-84AB-5881EBB8A9D3}" type="sibTrans" cxnId="{4B42CDA1-1190-4533-889E-7EC405AA585F}">
      <dgm:prSet/>
      <dgm:spPr/>
      <dgm:t>
        <a:bodyPr/>
        <a:lstStyle/>
        <a:p>
          <a:endParaRPr lang="en-IN"/>
        </a:p>
      </dgm:t>
    </dgm:pt>
    <dgm:pt modelId="{D06BDEC7-2E4E-4F64-A9F1-779E7A198BF0}">
      <dgm:prSet/>
      <dgm:spPr/>
      <dgm:t>
        <a:bodyPr/>
        <a:lstStyle/>
        <a:p>
          <a:r>
            <a:rPr lang="en-IN" dirty="0"/>
            <a:t>urea and ammonium compounds</a:t>
          </a:r>
        </a:p>
      </dgm:t>
    </dgm:pt>
    <dgm:pt modelId="{9D4EBF0C-211A-44AA-8563-FD4E3F80EB74}" type="parTrans" cxnId="{C018BE37-8A78-468E-86A7-108F57CFD7AC}">
      <dgm:prSet/>
      <dgm:spPr/>
      <dgm:t>
        <a:bodyPr/>
        <a:lstStyle/>
        <a:p>
          <a:endParaRPr lang="en-IN"/>
        </a:p>
      </dgm:t>
    </dgm:pt>
    <dgm:pt modelId="{DA4991EB-702D-4E64-8DAE-64B8FCBBC99D}" type="sibTrans" cxnId="{C018BE37-8A78-468E-86A7-108F57CFD7AC}">
      <dgm:prSet/>
      <dgm:spPr/>
      <dgm:t>
        <a:bodyPr/>
        <a:lstStyle/>
        <a:p>
          <a:endParaRPr lang="en-IN"/>
        </a:p>
      </dgm:t>
    </dgm:pt>
    <dgm:pt modelId="{AA9F4F22-ED2C-43B1-A051-98863D5DB071}">
      <dgm:prSet/>
      <dgm:spPr/>
      <dgm:t>
        <a:bodyPr/>
        <a:lstStyle/>
        <a:p>
          <a:r>
            <a:rPr lang="en-IN"/>
            <a:t>chlorophyll</a:t>
          </a:r>
        </a:p>
      </dgm:t>
    </dgm:pt>
    <dgm:pt modelId="{A37807DA-F9C1-4E32-8915-24C276192E98}" type="parTrans" cxnId="{8438D469-E615-4732-9E19-3EA41408C4F9}">
      <dgm:prSet/>
      <dgm:spPr/>
      <dgm:t>
        <a:bodyPr/>
        <a:lstStyle/>
        <a:p>
          <a:endParaRPr lang="en-IN"/>
        </a:p>
      </dgm:t>
    </dgm:pt>
    <dgm:pt modelId="{1B3D2D40-7C54-41ED-9057-C8DAEDBF1C17}" type="sibTrans" cxnId="{8438D469-E615-4732-9E19-3EA41408C4F9}">
      <dgm:prSet/>
      <dgm:spPr/>
      <dgm:t>
        <a:bodyPr/>
        <a:lstStyle/>
        <a:p>
          <a:endParaRPr lang="en-IN"/>
        </a:p>
      </dgm:t>
    </dgm:pt>
    <dgm:pt modelId="{554566F3-3661-4DF7-A82D-5AF7BE4B4DA9}">
      <dgm:prSet/>
      <dgm:spPr/>
      <dgm:t>
        <a:bodyPr/>
        <a:lstStyle/>
        <a:p>
          <a:r>
            <a:rPr lang="en-IN"/>
            <a:t>nitrofurans</a:t>
          </a:r>
        </a:p>
      </dgm:t>
    </dgm:pt>
    <dgm:pt modelId="{5AB64F06-0FC7-4A78-B655-53D0CB5D9C45}" type="parTrans" cxnId="{FC216BFB-4FA9-4D91-B4A0-C415234E176F}">
      <dgm:prSet/>
      <dgm:spPr/>
      <dgm:t>
        <a:bodyPr/>
        <a:lstStyle/>
        <a:p>
          <a:endParaRPr lang="en-IN"/>
        </a:p>
      </dgm:t>
    </dgm:pt>
    <dgm:pt modelId="{AB5E1A19-F423-44F2-822B-9B8E039AFD73}" type="sibTrans" cxnId="{FC216BFB-4FA9-4D91-B4A0-C415234E176F}">
      <dgm:prSet/>
      <dgm:spPr/>
      <dgm:t>
        <a:bodyPr/>
        <a:lstStyle/>
        <a:p>
          <a:endParaRPr lang="en-IN"/>
        </a:p>
      </dgm:t>
    </dgm:pt>
    <dgm:pt modelId="{9EAFA18B-E1B0-460C-B5B5-3429E2BE0F49}">
      <dgm:prSet/>
      <dgm:spPr/>
      <dgm:t>
        <a:bodyPr/>
        <a:lstStyle/>
        <a:p>
          <a:r>
            <a:rPr lang="en-IN" dirty="0"/>
            <a:t>vitamin k</a:t>
          </a:r>
        </a:p>
      </dgm:t>
    </dgm:pt>
    <dgm:pt modelId="{ABC71A47-C21E-4C07-8ADC-04531CE14E88}" type="parTrans" cxnId="{E3B60194-9FDC-4755-B795-0AC7EB64AB30}">
      <dgm:prSet/>
      <dgm:spPr/>
      <dgm:t>
        <a:bodyPr/>
        <a:lstStyle/>
        <a:p>
          <a:endParaRPr lang="en-IN"/>
        </a:p>
      </dgm:t>
    </dgm:pt>
    <dgm:pt modelId="{0A31CBBA-5393-45ED-B7E6-CD3CDA074C30}" type="sibTrans" cxnId="{E3B60194-9FDC-4755-B795-0AC7EB64AB30}">
      <dgm:prSet/>
      <dgm:spPr/>
      <dgm:t>
        <a:bodyPr/>
        <a:lstStyle/>
        <a:p>
          <a:endParaRPr lang="en-IN"/>
        </a:p>
      </dgm:t>
    </dgm:pt>
    <dgm:pt modelId="{8ADC7DF7-955D-4E4A-A578-D7762252AA6E}">
      <dgm:prSet/>
      <dgm:spPr/>
      <dgm:t>
        <a:bodyPr/>
        <a:lstStyle/>
        <a:p>
          <a:endParaRPr lang="en-IN" dirty="0"/>
        </a:p>
      </dgm:t>
    </dgm:pt>
    <dgm:pt modelId="{B5743C46-BA4E-41C7-B0D3-16A101D0359D}" type="parTrans" cxnId="{DECB9BD1-7710-4A6D-8C06-3F27B42FB8F1}">
      <dgm:prSet/>
      <dgm:spPr/>
      <dgm:t>
        <a:bodyPr/>
        <a:lstStyle/>
        <a:p>
          <a:endParaRPr lang="en-IN"/>
        </a:p>
      </dgm:t>
    </dgm:pt>
    <dgm:pt modelId="{1E65A0B5-08A2-436B-8778-C73E1B75B422}" type="sibTrans" cxnId="{DECB9BD1-7710-4A6D-8C06-3F27B42FB8F1}">
      <dgm:prSet/>
      <dgm:spPr/>
      <dgm:t>
        <a:bodyPr/>
        <a:lstStyle/>
        <a:p>
          <a:endParaRPr lang="en-IN"/>
        </a:p>
      </dgm:t>
    </dgm:pt>
    <dgm:pt modelId="{9FFFCF58-43EA-4181-8E13-118C1A9FAC8F}" type="pres">
      <dgm:prSet presAssocID="{2CAD03AC-3EB3-436F-AB5E-279498E88CDF}" presName="Name0" presStyleCnt="0">
        <dgm:presLayoutVars>
          <dgm:dir/>
          <dgm:animLvl val="lvl"/>
          <dgm:resizeHandles val="exact"/>
        </dgm:presLayoutVars>
      </dgm:prSet>
      <dgm:spPr/>
    </dgm:pt>
    <dgm:pt modelId="{07CCA1BC-1071-4AEC-B9F4-0B04E72A0D20}" type="pres">
      <dgm:prSet presAssocID="{69E33E82-7AEC-41FE-A3D3-65081C9377BD}" presName="composite" presStyleCnt="0"/>
      <dgm:spPr/>
    </dgm:pt>
    <dgm:pt modelId="{F7587848-18B6-481E-8E39-0DAACCEA58FE}" type="pres">
      <dgm:prSet presAssocID="{69E33E82-7AEC-41FE-A3D3-65081C9377BD}" presName="parTx" presStyleLbl="alignNode1" presStyleIdx="0" presStyleCnt="3">
        <dgm:presLayoutVars>
          <dgm:chMax val="0"/>
          <dgm:chPref val="0"/>
          <dgm:bulletEnabled val="1"/>
        </dgm:presLayoutVars>
      </dgm:prSet>
      <dgm:spPr/>
    </dgm:pt>
    <dgm:pt modelId="{01E713AD-EE5A-4F68-8F68-B6B57F1F1A4D}" type="pres">
      <dgm:prSet presAssocID="{69E33E82-7AEC-41FE-A3D3-65081C9377BD}" presName="desTx" presStyleLbl="alignAccFollowNode1" presStyleIdx="0" presStyleCnt="3">
        <dgm:presLayoutVars>
          <dgm:bulletEnabled val="1"/>
        </dgm:presLayoutVars>
      </dgm:prSet>
      <dgm:spPr/>
    </dgm:pt>
    <dgm:pt modelId="{DE3B9898-6988-4EBC-BB5E-280A04E5061A}" type="pres">
      <dgm:prSet presAssocID="{26FF60E7-956C-4527-A261-B8E975B845DF}" presName="space" presStyleCnt="0"/>
      <dgm:spPr/>
    </dgm:pt>
    <dgm:pt modelId="{17D30241-FE68-4475-967F-39C5745B08AA}" type="pres">
      <dgm:prSet presAssocID="{814A6820-69AD-4FFD-B75A-30AA52C13494}" presName="composite" presStyleCnt="0"/>
      <dgm:spPr/>
    </dgm:pt>
    <dgm:pt modelId="{F1AFCCAD-BF4A-4FF8-9F4D-EA5A081F0722}" type="pres">
      <dgm:prSet presAssocID="{814A6820-69AD-4FFD-B75A-30AA52C13494}" presName="parTx" presStyleLbl="alignNode1" presStyleIdx="1" presStyleCnt="3">
        <dgm:presLayoutVars>
          <dgm:chMax val="0"/>
          <dgm:chPref val="0"/>
          <dgm:bulletEnabled val="1"/>
        </dgm:presLayoutVars>
      </dgm:prSet>
      <dgm:spPr/>
    </dgm:pt>
    <dgm:pt modelId="{1C700389-ECC0-439E-806E-778C1BD0691F}" type="pres">
      <dgm:prSet presAssocID="{814A6820-69AD-4FFD-B75A-30AA52C13494}" presName="desTx" presStyleLbl="alignAccFollowNode1" presStyleIdx="1" presStyleCnt="3">
        <dgm:presLayoutVars>
          <dgm:bulletEnabled val="1"/>
        </dgm:presLayoutVars>
      </dgm:prSet>
      <dgm:spPr/>
    </dgm:pt>
    <dgm:pt modelId="{D27CBEA6-7AFA-4606-84AE-424FF0B25828}" type="pres">
      <dgm:prSet presAssocID="{6D54A558-99A8-4671-9067-F4B445F00184}" presName="space" presStyleCnt="0"/>
      <dgm:spPr/>
    </dgm:pt>
    <dgm:pt modelId="{A47B121A-63D0-4557-B78B-CCC2935A4F33}" type="pres">
      <dgm:prSet presAssocID="{6863F2B0-25E9-4AB4-9CFD-96717D8D6554}" presName="composite" presStyleCnt="0"/>
      <dgm:spPr/>
    </dgm:pt>
    <dgm:pt modelId="{F90ECE8B-3B6F-4A4C-9755-5579CE748B71}" type="pres">
      <dgm:prSet presAssocID="{6863F2B0-25E9-4AB4-9CFD-96717D8D6554}" presName="parTx" presStyleLbl="alignNode1" presStyleIdx="2" presStyleCnt="3">
        <dgm:presLayoutVars>
          <dgm:chMax val="0"/>
          <dgm:chPref val="0"/>
          <dgm:bulletEnabled val="1"/>
        </dgm:presLayoutVars>
      </dgm:prSet>
      <dgm:spPr/>
    </dgm:pt>
    <dgm:pt modelId="{1D1DDB64-6E20-4BE8-8D48-DBF453C88F3C}" type="pres">
      <dgm:prSet presAssocID="{6863F2B0-25E9-4AB4-9CFD-96717D8D6554}" presName="desTx" presStyleLbl="alignAccFollowNode1" presStyleIdx="2" presStyleCnt="3">
        <dgm:presLayoutVars>
          <dgm:bulletEnabled val="1"/>
        </dgm:presLayoutVars>
      </dgm:prSet>
      <dgm:spPr/>
    </dgm:pt>
  </dgm:ptLst>
  <dgm:cxnLst>
    <dgm:cxn modelId="{3F1AA908-B0A1-4651-BAFA-15A3A379D4C3}" srcId="{2CAD03AC-3EB3-436F-AB5E-279498E88CDF}" destId="{814A6820-69AD-4FFD-B75A-30AA52C13494}" srcOrd="1" destOrd="0" parTransId="{01137F99-0FF7-4515-951F-381705A265BF}" sibTransId="{6D54A558-99A8-4671-9067-F4B445F00184}"/>
    <dgm:cxn modelId="{F4286C18-59C0-49EA-9C57-15E18CFE0D6D}" type="presOf" srcId="{AA9F4F22-ED2C-43B1-A051-98863D5DB071}" destId="{1D1DDB64-6E20-4BE8-8D48-DBF453C88F3C}" srcOrd="0" destOrd="1" presId="urn:microsoft.com/office/officeart/2005/8/layout/hList1"/>
    <dgm:cxn modelId="{4EAF5D20-071A-46E9-A0B1-5579AEBC2FF1}" type="presOf" srcId="{69E33E82-7AEC-41FE-A3D3-65081C9377BD}" destId="{F7587848-18B6-481E-8E39-0DAACCEA58FE}" srcOrd="0" destOrd="0" presId="urn:microsoft.com/office/officeart/2005/8/layout/hList1"/>
    <dgm:cxn modelId="{55597323-4223-4BA3-AEE3-3A63E9114EE2}" type="presOf" srcId="{D06BDEC7-2E4E-4F64-A9F1-779E7A198BF0}" destId="{1D1DDB64-6E20-4BE8-8D48-DBF453C88F3C}" srcOrd="0" destOrd="0" presId="urn:microsoft.com/office/officeart/2005/8/layout/hList1"/>
    <dgm:cxn modelId="{9FABDB28-98B8-4AE3-8882-09C1615382F0}" type="presOf" srcId="{95BAE669-414D-4DE9-8B3C-78AEE0607BAA}" destId="{01E713AD-EE5A-4F68-8F68-B6B57F1F1A4D}" srcOrd="0" destOrd="5" presId="urn:microsoft.com/office/officeart/2005/8/layout/hList1"/>
    <dgm:cxn modelId="{662D5033-A750-49C5-83FF-04F5401FC373}" type="presOf" srcId="{8ADC7DF7-955D-4E4A-A578-D7762252AA6E}" destId="{1C700389-ECC0-439E-806E-778C1BD0691F}" srcOrd="0" destOrd="1" presId="urn:microsoft.com/office/officeart/2005/8/layout/hList1"/>
    <dgm:cxn modelId="{A0EB4134-EF5F-47FD-A05F-3A9CDD865FFE}" srcId="{69E33E82-7AEC-41FE-A3D3-65081C9377BD}" destId="{0613BBB9-9D60-45D8-96A6-778E86F759D4}" srcOrd="2" destOrd="0" parTransId="{AFD8C439-6020-453D-86F2-BB8D2680DC6B}" sibTransId="{033F7002-FBB3-4D84-879E-C3D7F5441D2E}"/>
    <dgm:cxn modelId="{C018BE37-8A78-468E-86A7-108F57CFD7AC}" srcId="{6863F2B0-25E9-4AB4-9CFD-96717D8D6554}" destId="{D06BDEC7-2E4E-4F64-A9F1-779E7A198BF0}" srcOrd="0" destOrd="0" parTransId="{9D4EBF0C-211A-44AA-8563-FD4E3F80EB74}" sibTransId="{DA4991EB-702D-4E64-8DAE-64B8FCBBC99D}"/>
    <dgm:cxn modelId="{B77FF43C-747D-496B-8308-B39332B62B61}" type="presOf" srcId="{814A6820-69AD-4FFD-B75A-30AA52C13494}" destId="{F1AFCCAD-BF4A-4FF8-9F4D-EA5A081F0722}" srcOrd="0" destOrd="0" presId="urn:microsoft.com/office/officeart/2005/8/layout/hList1"/>
    <dgm:cxn modelId="{4B6C013D-37A0-4D6F-9768-83AB8CC0D6FD}" type="presOf" srcId="{6863F2B0-25E9-4AB4-9CFD-96717D8D6554}" destId="{F90ECE8B-3B6F-4A4C-9755-5579CE748B71}" srcOrd="0" destOrd="0" presId="urn:microsoft.com/office/officeart/2005/8/layout/hList1"/>
    <dgm:cxn modelId="{8438D469-E615-4732-9E19-3EA41408C4F9}" srcId="{6863F2B0-25E9-4AB4-9CFD-96717D8D6554}" destId="{AA9F4F22-ED2C-43B1-A051-98863D5DB071}" srcOrd="1" destOrd="0" parTransId="{A37807DA-F9C1-4E32-8915-24C276192E98}" sibTransId="{1B3D2D40-7C54-41ED-9057-C8DAEDBF1C17}"/>
    <dgm:cxn modelId="{9C3FE54D-B3F1-405B-BE33-CB13E76BC6F9}" type="presOf" srcId="{75CE86FC-0FBD-4C49-9EB6-5BC082E41B94}" destId="{01E713AD-EE5A-4F68-8F68-B6B57F1F1A4D}" srcOrd="0" destOrd="4" presId="urn:microsoft.com/office/officeart/2005/8/layout/hList1"/>
    <dgm:cxn modelId="{9B5ACD4E-23A9-4A67-AEC1-738B07256078}" srcId="{69E33E82-7AEC-41FE-A3D3-65081C9377BD}" destId="{893A489F-B195-4F16-8484-D800F253BCE8}" srcOrd="3" destOrd="0" parTransId="{95A0F26E-B966-437D-9A60-D4BFF9FEA7DA}" sibTransId="{8B9373CE-C72A-4A37-9FD0-6B9667F9754B}"/>
    <dgm:cxn modelId="{F764696F-4269-45D5-AC7A-4EADC0F98CF1}" srcId="{69E33E82-7AEC-41FE-A3D3-65081C9377BD}" destId="{7CAB15EA-942A-477E-AA94-BE85DE817689}" srcOrd="1" destOrd="0" parTransId="{8728B219-6D4F-4ECC-B936-C228071F59F7}" sibTransId="{B5C13205-4BB6-4064-9A66-04A38AE6FDFB}"/>
    <dgm:cxn modelId="{E75DD454-2F10-4302-8285-6FBD13C315CC}" srcId="{2CAD03AC-3EB3-436F-AB5E-279498E88CDF}" destId="{69E33E82-7AEC-41FE-A3D3-65081C9377BD}" srcOrd="0" destOrd="0" parTransId="{90759252-485F-469F-B50F-6099EE9D3402}" sibTransId="{26FF60E7-956C-4527-A261-B8E975B845DF}"/>
    <dgm:cxn modelId="{24CE518C-E4CD-46C0-9C94-E0FBBD9B6F37}" type="presOf" srcId="{893A489F-B195-4F16-8484-D800F253BCE8}" destId="{01E713AD-EE5A-4F68-8F68-B6B57F1F1A4D}" srcOrd="0" destOrd="3" presId="urn:microsoft.com/office/officeart/2005/8/layout/hList1"/>
    <dgm:cxn modelId="{258A0191-DF8A-49AB-804C-2A30404E0214}" type="presOf" srcId="{2CAD03AC-3EB3-436F-AB5E-279498E88CDF}" destId="{9FFFCF58-43EA-4181-8E13-118C1A9FAC8F}" srcOrd="0" destOrd="0" presId="urn:microsoft.com/office/officeart/2005/8/layout/hList1"/>
    <dgm:cxn modelId="{7E515592-B06E-448D-AFA8-4FAA48B4BF4C}" type="presOf" srcId="{9EAFA18B-E1B0-460C-B5B5-3429E2BE0F49}" destId="{1C700389-ECC0-439E-806E-778C1BD0691F}" srcOrd="0" destOrd="0" presId="urn:microsoft.com/office/officeart/2005/8/layout/hList1"/>
    <dgm:cxn modelId="{E3B60194-9FDC-4755-B795-0AC7EB64AB30}" srcId="{814A6820-69AD-4FFD-B75A-30AA52C13494}" destId="{9EAFA18B-E1B0-460C-B5B5-3429E2BE0F49}" srcOrd="0" destOrd="0" parTransId="{ABC71A47-C21E-4C07-8ADC-04531CE14E88}" sibTransId="{0A31CBBA-5393-45ED-B7E6-CD3CDA074C30}"/>
    <dgm:cxn modelId="{FED1849F-D282-4662-A589-E4B8F67C5AEB}" type="presOf" srcId="{79122AC9-8DB9-441F-950F-ED3CA5E2E15C}" destId="{01E713AD-EE5A-4F68-8F68-B6B57F1F1A4D}" srcOrd="0" destOrd="0" presId="urn:microsoft.com/office/officeart/2005/8/layout/hList1"/>
    <dgm:cxn modelId="{4B42CDA1-1190-4533-889E-7EC405AA585F}" srcId="{2CAD03AC-3EB3-436F-AB5E-279498E88CDF}" destId="{6863F2B0-25E9-4AB4-9CFD-96717D8D6554}" srcOrd="2" destOrd="0" parTransId="{135FB5A5-6A49-4D02-8665-EA740ADFBB2A}" sibTransId="{5F5C8CD6-B183-4DD1-84AB-5881EBB8A9D3}"/>
    <dgm:cxn modelId="{3909A6B3-E48A-4166-AC9E-2B8E5DB6194F}" type="presOf" srcId="{0613BBB9-9D60-45D8-96A6-778E86F759D4}" destId="{01E713AD-EE5A-4F68-8F68-B6B57F1F1A4D}" srcOrd="0" destOrd="2" presId="urn:microsoft.com/office/officeart/2005/8/layout/hList1"/>
    <dgm:cxn modelId="{8309DCC1-0CEC-493B-91B6-82651475CC48}" srcId="{69E33E82-7AEC-41FE-A3D3-65081C9377BD}" destId="{79122AC9-8DB9-441F-950F-ED3CA5E2E15C}" srcOrd="0" destOrd="0" parTransId="{ACBAB559-BF9F-48BE-A0A4-EE9533172AF5}" sibTransId="{E6ACEA87-3C61-4F82-BDAE-BBEC1BE467CC}"/>
    <dgm:cxn modelId="{DECB9BD1-7710-4A6D-8C06-3F27B42FB8F1}" srcId="{814A6820-69AD-4FFD-B75A-30AA52C13494}" destId="{8ADC7DF7-955D-4E4A-A578-D7762252AA6E}" srcOrd="1" destOrd="0" parTransId="{B5743C46-BA4E-41C7-B0D3-16A101D0359D}" sibTransId="{1E65A0B5-08A2-436B-8778-C73E1B75B422}"/>
    <dgm:cxn modelId="{DC49D4D4-EB0E-4F15-9D49-C1994CEE1F8E}" type="presOf" srcId="{554566F3-3661-4DF7-A82D-5AF7BE4B4DA9}" destId="{1D1DDB64-6E20-4BE8-8D48-DBF453C88F3C}" srcOrd="0" destOrd="2" presId="urn:microsoft.com/office/officeart/2005/8/layout/hList1"/>
    <dgm:cxn modelId="{346C1BE5-5D59-470B-99DA-6D0BC0F1839C}" type="presOf" srcId="{7CAB15EA-942A-477E-AA94-BE85DE817689}" destId="{01E713AD-EE5A-4F68-8F68-B6B57F1F1A4D}" srcOrd="0" destOrd="1" presId="urn:microsoft.com/office/officeart/2005/8/layout/hList1"/>
    <dgm:cxn modelId="{5444B5E8-1871-447F-A341-81C0CCF86135}" srcId="{69E33E82-7AEC-41FE-A3D3-65081C9377BD}" destId="{75CE86FC-0FBD-4C49-9EB6-5BC082E41B94}" srcOrd="4" destOrd="0" parTransId="{7B94C316-5D17-4876-A6CB-7756C024FE31}" sibTransId="{ACD11575-3BF4-414F-A7E0-1BB1B0A5ED86}"/>
    <dgm:cxn modelId="{51349BF9-7173-483B-9241-ADD18D2B9C81}" srcId="{69E33E82-7AEC-41FE-A3D3-65081C9377BD}" destId="{95BAE669-414D-4DE9-8B3C-78AEE0607BAA}" srcOrd="5" destOrd="0" parTransId="{DBA709EC-9153-43B4-B660-B8B42F201D99}" sibTransId="{4D062544-21DD-4EDE-8890-A0DCCEC438D1}"/>
    <dgm:cxn modelId="{FC216BFB-4FA9-4D91-B4A0-C415234E176F}" srcId="{6863F2B0-25E9-4AB4-9CFD-96717D8D6554}" destId="{554566F3-3661-4DF7-A82D-5AF7BE4B4DA9}" srcOrd="2" destOrd="0" parTransId="{5AB64F06-0FC7-4A78-B655-53D0CB5D9C45}" sibTransId="{AB5E1A19-F423-44F2-822B-9B8E039AFD73}"/>
    <dgm:cxn modelId="{30A38143-979E-4410-81D1-9CFE68AD16A3}" type="presParOf" srcId="{9FFFCF58-43EA-4181-8E13-118C1A9FAC8F}" destId="{07CCA1BC-1071-4AEC-B9F4-0B04E72A0D20}" srcOrd="0" destOrd="0" presId="urn:microsoft.com/office/officeart/2005/8/layout/hList1"/>
    <dgm:cxn modelId="{E4AAA66F-D81D-422E-89EF-9627A82B2B48}" type="presParOf" srcId="{07CCA1BC-1071-4AEC-B9F4-0B04E72A0D20}" destId="{F7587848-18B6-481E-8E39-0DAACCEA58FE}" srcOrd="0" destOrd="0" presId="urn:microsoft.com/office/officeart/2005/8/layout/hList1"/>
    <dgm:cxn modelId="{10C0F6B0-4714-4208-96BF-7A9D65FD1CC0}" type="presParOf" srcId="{07CCA1BC-1071-4AEC-B9F4-0B04E72A0D20}" destId="{01E713AD-EE5A-4F68-8F68-B6B57F1F1A4D}" srcOrd="1" destOrd="0" presId="urn:microsoft.com/office/officeart/2005/8/layout/hList1"/>
    <dgm:cxn modelId="{51E59CAC-9C8E-4832-A3B6-ED557FC1A243}" type="presParOf" srcId="{9FFFCF58-43EA-4181-8E13-118C1A9FAC8F}" destId="{DE3B9898-6988-4EBC-BB5E-280A04E5061A}" srcOrd="1" destOrd="0" presId="urn:microsoft.com/office/officeart/2005/8/layout/hList1"/>
    <dgm:cxn modelId="{52C9DF6F-E351-48F9-B3C8-7A8BB4F2A8CE}" type="presParOf" srcId="{9FFFCF58-43EA-4181-8E13-118C1A9FAC8F}" destId="{17D30241-FE68-4475-967F-39C5745B08AA}" srcOrd="2" destOrd="0" presId="urn:microsoft.com/office/officeart/2005/8/layout/hList1"/>
    <dgm:cxn modelId="{BA87A2EF-4228-4185-BB24-00EE20F6BC3C}" type="presParOf" srcId="{17D30241-FE68-4475-967F-39C5745B08AA}" destId="{F1AFCCAD-BF4A-4FF8-9F4D-EA5A081F0722}" srcOrd="0" destOrd="0" presId="urn:microsoft.com/office/officeart/2005/8/layout/hList1"/>
    <dgm:cxn modelId="{C284DE88-1E4B-45BF-8994-6AA3E1C3930C}" type="presParOf" srcId="{17D30241-FE68-4475-967F-39C5745B08AA}" destId="{1C700389-ECC0-439E-806E-778C1BD0691F}" srcOrd="1" destOrd="0" presId="urn:microsoft.com/office/officeart/2005/8/layout/hList1"/>
    <dgm:cxn modelId="{A74241DF-2F29-4F8A-A300-FF13A966265B}" type="presParOf" srcId="{9FFFCF58-43EA-4181-8E13-118C1A9FAC8F}" destId="{D27CBEA6-7AFA-4606-84AE-424FF0B25828}" srcOrd="3" destOrd="0" presId="urn:microsoft.com/office/officeart/2005/8/layout/hList1"/>
    <dgm:cxn modelId="{B7683223-9ACA-4792-9C61-205901B7C0D3}" type="presParOf" srcId="{9FFFCF58-43EA-4181-8E13-118C1A9FAC8F}" destId="{A47B121A-63D0-4557-B78B-CCC2935A4F33}" srcOrd="4" destOrd="0" presId="urn:microsoft.com/office/officeart/2005/8/layout/hList1"/>
    <dgm:cxn modelId="{F343B15D-CE7E-4DA7-8E3C-C5AD8EE3520E}" type="presParOf" srcId="{A47B121A-63D0-4557-B78B-CCC2935A4F33}" destId="{F90ECE8B-3B6F-4A4C-9755-5579CE748B71}" srcOrd="0" destOrd="0" presId="urn:microsoft.com/office/officeart/2005/8/layout/hList1"/>
    <dgm:cxn modelId="{5B529E3D-C3A7-4984-8C14-4FAE97C049BA}" type="presParOf" srcId="{A47B121A-63D0-4557-B78B-CCC2935A4F33}" destId="{1D1DDB64-6E20-4BE8-8D48-DBF453C88F3C}"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CCC7C9D-E491-49BC-8A0C-9F1071DF57EF}" type="doc">
      <dgm:prSet loTypeId="urn:microsoft.com/office/officeart/2005/8/layout/lProcess3" loCatId="process" qsTypeId="urn:microsoft.com/office/officeart/2005/8/quickstyle/simple1" qsCatId="simple" csTypeId="urn:microsoft.com/office/officeart/2005/8/colors/accent5_2" csCatId="accent5"/>
      <dgm:spPr/>
      <dgm:t>
        <a:bodyPr/>
        <a:lstStyle/>
        <a:p>
          <a:endParaRPr lang="en-IN"/>
        </a:p>
      </dgm:t>
    </dgm:pt>
    <dgm:pt modelId="{33C8C62A-6976-4237-B561-83F4E9FEF899}">
      <dgm:prSet/>
      <dgm:spPr/>
      <dgm:t>
        <a:bodyPr/>
        <a:lstStyle/>
        <a:p>
          <a:r>
            <a:rPr lang="en-US" dirty="0"/>
            <a:t>TOPICAL FLUORIDES</a:t>
          </a:r>
          <a:endParaRPr lang="en-IN" dirty="0"/>
        </a:p>
      </dgm:t>
    </dgm:pt>
    <dgm:pt modelId="{72D4D975-3FEF-4587-9B61-E869150A9212}" type="parTrans" cxnId="{D01BC1ED-5760-4BB3-9E47-3F4E01E030AA}">
      <dgm:prSet/>
      <dgm:spPr/>
      <dgm:t>
        <a:bodyPr/>
        <a:lstStyle/>
        <a:p>
          <a:endParaRPr lang="en-IN"/>
        </a:p>
      </dgm:t>
    </dgm:pt>
    <dgm:pt modelId="{56A74901-B359-47A0-A997-B90207606AD9}" type="sibTrans" cxnId="{D01BC1ED-5760-4BB3-9E47-3F4E01E030AA}">
      <dgm:prSet/>
      <dgm:spPr/>
      <dgm:t>
        <a:bodyPr/>
        <a:lstStyle/>
        <a:p>
          <a:endParaRPr lang="en-IN"/>
        </a:p>
      </dgm:t>
    </dgm:pt>
    <dgm:pt modelId="{1A16E713-EDA1-40F1-933B-EFF82546EBF9}">
      <dgm:prSet/>
      <dgm:spPr/>
      <dgm:t>
        <a:bodyPr/>
        <a:lstStyle/>
        <a:p>
          <a:r>
            <a:rPr lang="en-US"/>
            <a:t>SYSTEMIC FLUORIDES</a:t>
          </a:r>
          <a:endParaRPr lang="en-IN"/>
        </a:p>
      </dgm:t>
    </dgm:pt>
    <dgm:pt modelId="{DE641E00-2658-4232-A4D2-57E45899FF08}" type="parTrans" cxnId="{54B4488A-330D-4115-B605-D000DB56E473}">
      <dgm:prSet/>
      <dgm:spPr/>
      <dgm:t>
        <a:bodyPr/>
        <a:lstStyle/>
        <a:p>
          <a:endParaRPr lang="en-IN"/>
        </a:p>
      </dgm:t>
    </dgm:pt>
    <dgm:pt modelId="{057219E5-98B5-4869-8A5B-46E942440A39}" type="sibTrans" cxnId="{54B4488A-330D-4115-B605-D000DB56E473}">
      <dgm:prSet/>
      <dgm:spPr/>
      <dgm:t>
        <a:bodyPr/>
        <a:lstStyle/>
        <a:p>
          <a:endParaRPr lang="en-IN"/>
        </a:p>
      </dgm:t>
    </dgm:pt>
    <dgm:pt modelId="{F97A0D3C-13F7-4852-B14D-908311046588}" type="pres">
      <dgm:prSet presAssocID="{FCCC7C9D-E491-49BC-8A0C-9F1071DF57EF}" presName="Name0" presStyleCnt="0">
        <dgm:presLayoutVars>
          <dgm:chPref val="3"/>
          <dgm:dir/>
          <dgm:animLvl val="lvl"/>
          <dgm:resizeHandles/>
        </dgm:presLayoutVars>
      </dgm:prSet>
      <dgm:spPr/>
    </dgm:pt>
    <dgm:pt modelId="{B510DB0D-42D4-42AB-BE6F-F6FCF287612E}" type="pres">
      <dgm:prSet presAssocID="{33C8C62A-6976-4237-B561-83F4E9FEF899}" presName="horFlow" presStyleCnt="0"/>
      <dgm:spPr/>
    </dgm:pt>
    <dgm:pt modelId="{1CD27B03-64A5-44BE-B619-040B1A021B3A}" type="pres">
      <dgm:prSet presAssocID="{33C8C62A-6976-4237-B561-83F4E9FEF899}" presName="bigChev" presStyleLbl="node1" presStyleIdx="0" presStyleCnt="2" custLinFactNeighborY="-4612"/>
      <dgm:spPr/>
    </dgm:pt>
    <dgm:pt modelId="{65B3D53C-8641-463D-9FFF-0F48A1A66298}" type="pres">
      <dgm:prSet presAssocID="{33C8C62A-6976-4237-B561-83F4E9FEF899}" presName="vSp" presStyleCnt="0"/>
      <dgm:spPr/>
    </dgm:pt>
    <dgm:pt modelId="{BD350A92-5474-430B-9BA8-AFF1339B7B13}" type="pres">
      <dgm:prSet presAssocID="{1A16E713-EDA1-40F1-933B-EFF82546EBF9}" presName="horFlow" presStyleCnt="0"/>
      <dgm:spPr/>
    </dgm:pt>
    <dgm:pt modelId="{3904C477-1646-4247-A76F-D8F808E877A9}" type="pres">
      <dgm:prSet presAssocID="{1A16E713-EDA1-40F1-933B-EFF82546EBF9}" presName="bigChev" presStyleLbl="node1" presStyleIdx="1" presStyleCnt="2"/>
      <dgm:spPr/>
    </dgm:pt>
  </dgm:ptLst>
  <dgm:cxnLst>
    <dgm:cxn modelId="{F3962512-412A-4B06-857D-760A018CCA79}" type="presOf" srcId="{33C8C62A-6976-4237-B561-83F4E9FEF899}" destId="{1CD27B03-64A5-44BE-B619-040B1A021B3A}" srcOrd="0" destOrd="0" presId="urn:microsoft.com/office/officeart/2005/8/layout/lProcess3"/>
    <dgm:cxn modelId="{1370C270-C9D7-436B-8CD7-F1A27ADF4A57}" type="presOf" srcId="{1A16E713-EDA1-40F1-933B-EFF82546EBF9}" destId="{3904C477-1646-4247-A76F-D8F808E877A9}" srcOrd="0" destOrd="0" presId="urn:microsoft.com/office/officeart/2005/8/layout/lProcess3"/>
    <dgm:cxn modelId="{54B4488A-330D-4115-B605-D000DB56E473}" srcId="{FCCC7C9D-E491-49BC-8A0C-9F1071DF57EF}" destId="{1A16E713-EDA1-40F1-933B-EFF82546EBF9}" srcOrd="1" destOrd="0" parTransId="{DE641E00-2658-4232-A4D2-57E45899FF08}" sibTransId="{057219E5-98B5-4869-8A5B-46E942440A39}"/>
    <dgm:cxn modelId="{8A66C0C5-65E0-4DF2-9D77-B5DC1514815A}" type="presOf" srcId="{FCCC7C9D-E491-49BC-8A0C-9F1071DF57EF}" destId="{F97A0D3C-13F7-4852-B14D-908311046588}" srcOrd="0" destOrd="0" presId="urn:microsoft.com/office/officeart/2005/8/layout/lProcess3"/>
    <dgm:cxn modelId="{D01BC1ED-5760-4BB3-9E47-3F4E01E030AA}" srcId="{FCCC7C9D-E491-49BC-8A0C-9F1071DF57EF}" destId="{33C8C62A-6976-4237-B561-83F4E9FEF899}" srcOrd="0" destOrd="0" parTransId="{72D4D975-3FEF-4587-9B61-E869150A9212}" sibTransId="{56A74901-B359-47A0-A997-B90207606AD9}"/>
    <dgm:cxn modelId="{EE4DCFAD-04C0-4B89-A32D-B156DA26E8A0}" type="presParOf" srcId="{F97A0D3C-13F7-4852-B14D-908311046588}" destId="{B510DB0D-42D4-42AB-BE6F-F6FCF287612E}" srcOrd="0" destOrd="0" presId="urn:microsoft.com/office/officeart/2005/8/layout/lProcess3"/>
    <dgm:cxn modelId="{8974B119-25E4-4E17-9A51-846E73054594}" type="presParOf" srcId="{B510DB0D-42D4-42AB-BE6F-F6FCF287612E}" destId="{1CD27B03-64A5-44BE-B619-040B1A021B3A}" srcOrd="0" destOrd="0" presId="urn:microsoft.com/office/officeart/2005/8/layout/lProcess3"/>
    <dgm:cxn modelId="{138E08FF-4728-4384-98E3-C2C6E7436422}" type="presParOf" srcId="{F97A0D3C-13F7-4852-B14D-908311046588}" destId="{65B3D53C-8641-463D-9FFF-0F48A1A66298}" srcOrd="1" destOrd="0" presId="urn:microsoft.com/office/officeart/2005/8/layout/lProcess3"/>
    <dgm:cxn modelId="{DA322201-D298-4C6D-9CEA-B9F32317CFFD}" type="presParOf" srcId="{F97A0D3C-13F7-4852-B14D-908311046588}" destId="{BD350A92-5474-430B-9BA8-AFF1339B7B13}" srcOrd="2" destOrd="0" presId="urn:microsoft.com/office/officeart/2005/8/layout/lProcess3"/>
    <dgm:cxn modelId="{A406CE26-9702-41F2-9648-D30F5B021E21}" type="presParOf" srcId="{BD350A92-5474-430B-9BA8-AFF1339B7B13}" destId="{3904C477-1646-4247-A76F-D8F808E877A9}"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89A21AD-964B-4915-A8E2-BCBC7D769421}" type="doc">
      <dgm:prSet loTypeId="urn:microsoft.com/office/officeart/2005/8/layout/hierarchy3" loCatId="list" qsTypeId="urn:microsoft.com/office/officeart/2005/8/quickstyle/simple1" qsCatId="simple" csTypeId="urn:microsoft.com/office/officeart/2005/8/colors/colorful4" csCatId="colorful" phldr="1"/>
      <dgm:spPr/>
      <dgm:t>
        <a:bodyPr/>
        <a:lstStyle/>
        <a:p>
          <a:endParaRPr lang="en-US"/>
        </a:p>
      </dgm:t>
    </dgm:pt>
    <dgm:pt modelId="{552B1669-C9C9-4BA1-86AA-76AB82F407FD}">
      <dgm:prSet phldrT="[Text]"/>
      <dgm:spPr/>
      <dgm:t>
        <a:bodyPr/>
        <a:lstStyle/>
        <a:p>
          <a:r>
            <a:rPr lang="en-US" dirty="0"/>
            <a:t>PROFESSIONALY APPLIED</a:t>
          </a:r>
        </a:p>
      </dgm:t>
    </dgm:pt>
    <dgm:pt modelId="{8CE3CB64-404A-420E-B8A0-F582CF0B17D3}" type="parTrans" cxnId="{32774635-4F22-4610-B36A-870E7EC3D3CE}">
      <dgm:prSet/>
      <dgm:spPr/>
      <dgm:t>
        <a:bodyPr/>
        <a:lstStyle/>
        <a:p>
          <a:endParaRPr lang="en-US"/>
        </a:p>
      </dgm:t>
    </dgm:pt>
    <dgm:pt modelId="{B0C3B28C-476F-4246-8581-D695EB813851}" type="sibTrans" cxnId="{32774635-4F22-4610-B36A-870E7EC3D3CE}">
      <dgm:prSet/>
      <dgm:spPr/>
      <dgm:t>
        <a:bodyPr/>
        <a:lstStyle/>
        <a:p>
          <a:endParaRPr lang="en-US"/>
        </a:p>
      </dgm:t>
    </dgm:pt>
    <dgm:pt modelId="{38117234-A763-45F2-87BB-AD4051D7BD52}">
      <dgm:prSet phldrT="[Text]"/>
      <dgm:spPr/>
      <dgm:t>
        <a:bodyPr/>
        <a:lstStyle/>
        <a:p>
          <a:r>
            <a:rPr lang="en-US" dirty="0"/>
            <a:t>AQUOUS SOLUTION AND GELS</a:t>
          </a:r>
        </a:p>
      </dgm:t>
    </dgm:pt>
    <dgm:pt modelId="{BD759E15-8E4A-4A04-8692-71B0DD8E35C4}" type="parTrans" cxnId="{23896BB5-DF6A-4F98-B7BB-0222F4F22AC6}">
      <dgm:prSet/>
      <dgm:spPr/>
      <dgm:t>
        <a:bodyPr/>
        <a:lstStyle/>
        <a:p>
          <a:endParaRPr lang="en-US"/>
        </a:p>
      </dgm:t>
    </dgm:pt>
    <dgm:pt modelId="{F8F85D1B-3E97-456B-AC35-B7495589093A}" type="sibTrans" cxnId="{23896BB5-DF6A-4F98-B7BB-0222F4F22AC6}">
      <dgm:prSet/>
      <dgm:spPr/>
      <dgm:t>
        <a:bodyPr/>
        <a:lstStyle/>
        <a:p>
          <a:endParaRPr lang="en-US"/>
        </a:p>
      </dgm:t>
    </dgm:pt>
    <dgm:pt modelId="{3BE4C72D-8D01-4DC1-B98E-B9691DDDCE2F}">
      <dgm:prSet phldrT="[Text]"/>
      <dgm:spPr/>
      <dgm:t>
        <a:bodyPr/>
        <a:lstStyle/>
        <a:p>
          <a:r>
            <a:rPr lang="en-US" dirty="0"/>
            <a:t>FLOURIDATED          PASTE</a:t>
          </a:r>
        </a:p>
      </dgm:t>
    </dgm:pt>
    <dgm:pt modelId="{14E62684-6279-4EF7-AD0B-160383FB0AFD}" type="parTrans" cxnId="{788C445E-03D2-407B-81FC-EA341965BBA7}">
      <dgm:prSet/>
      <dgm:spPr/>
      <dgm:t>
        <a:bodyPr/>
        <a:lstStyle/>
        <a:p>
          <a:endParaRPr lang="en-US"/>
        </a:p>
      </dgm:t>
    </dgm:pt>
    <dgm:pt modelId="{0CF05BC5-4517-4F6A-9806-DD0F35D9991F}" type="sibTrans" cxnId="{788C445E-03D2-407B-81FC-EA341965BBA7}">
      <dgm:prSet/>
      <dgm:spPr/>
      <dgm:t>
        <a:bodyPr/>
        <a:lstStyle/>
        <a:p>
          <a:endParaRPr lang="en-US"/>
        </a:p>
      </dgm:t>
    </dgm:pt>
    <dgm:pt modelId="{A91EFBC3-A570-4917-865A-E21261E3F093}">
      <dgm:prSet phldrT="[Text]"/>
      <dgm:spPr/>
      <dgm:t>
        <a:bodyPr/>
        <a:lstStyle/>
        <a:p>
          <a:r>
            <a:rPr lang="en-US" dirty="0"/>
            <a:t>SELF APPLIED</a:t>
          </a:r>
        </a:p>
      </dgm:t>
    </dgm:pt>
    <dgm:pt modelId="{64222807-4E65-4D25-A0ED-AA4F283A992C}" type="parTrans" cxnId="{3B5AFC68-8535-4886-865C-1AC2BB70ED52}">
      <dgm:prSet/>
      <dgm:spPr/>
      <dgm:t>
        <a:bodyPr/>
        <a:lstStyle/>
        <a:p>
          <a:endParaRPr lang="en-US"/>
        </a:p>
      </dgm:t>
    </dgm:pt>
    <dgm:pt modelId="{85884478-20FE-41F3-8679-A83464A2B919}" type="sibTrans" cxnId="{3B5AFC68-8535-4886-865C-1AC2BB70ED52}">
      <dgm:prSet/>
      <dgm:spPr/>
      <dgm:t>
        <a:bodyPr/>
        <a:lstStyle/>
        <a:p>
          <a:endParaRPr lang="en-US"/>
        </a:p>
      </dgm:t>
    </dgm:pt>
    <dgm:pt modelId="{2AEBD629-C1A1-4E5C-AAF9-F0E426A36574}">
      <dgm:prSet phldrT="[Text]"/>
      <dgm:spPr/>
      <dgm:t>
        <a:bodyPr/>
        <a:lstStyle/>
        <a:p>
          <a:r>
            <a:rPr lang="en-US" dirty="0"/>
            <a:t>DENTRIFRICES</a:t>
          </a:r>
        </a:p>
      </dgm:t>
    </dgm:pt>
    <dgm:pt modelId="{B4D45C22-5727-4DE4-B513-0734CDFEF2D2}" type="parTrans" cxnId="{A2A3AE50-33D7-485F-8DBB-76521682986B}">
      <dgm:prSet/>
      <dgm:spPr/>
      <dgm:t>
        <a:bodyPr/>
        <a:lstStyle/>
        <a:p>
          <a:endParaRPr lang="en-US"/>
        </a:p>
      </dgm:t>
    </dgm:pt>
    <dgm:pt modelId="{E7A72522-B77C-4C52-9978-8CF1B7DBCD66}" type="sibTrans" cxnId="{A2A3AE50-33D7-485F-8DBB-76521682986B}">
      <dgm:prSet/>
      <dgm:spPr/>
      <dgm:t>
        <a:bodyPr/>
        <a:lstStyle/>
        <a:p>
          <a:endParaRPr lang="en-US"/>
        </a:p>
      </dgm:t>
    </dgm:pt>
    <dgm:pt modelId="{628E21AD-CED2-4CE6-951E-EBF482E7C090}">
      <dgm:prSet phldrT="[Text]"/>
      <dgm:spPr/>
      <dgm:t>
        <a:bodyPr/>
        <a:lstStyle/>
        <a:p>
          <a:r>
            <a:rPr lang="en-US" dirty="0"/>
            <a:t>MOUTH WASHES</a:t>
          </a:r>
        </a:p>
      </dgm:t>
    </dgm:pt>
    <dgm:pt modelId="{1123A404-DA34-469F-AF3F-8052B14ED570}" type="parTrans" cxnId="{28B18B1B-8D0F-472C-A8F5-EBBF01DB9AD0}">
      <dgm:prSet/>
      <dgm:spPr/>
      <dgm:t>
        <a:bodyPr/>
        <a:lstStyle/>
        <a:p>
          <a:endParaRPr lang="en-US"/>
        </a:p>
      </dgm:t>
    </dgm:pt>
    <dgm:pt modelId="{44AFA8DF-CC4F-47A5-AAC2-D93FE2F990BD}" type="sibTrans" cxnId="{28B18B1B-8D0F-472C-A8F5-EBBF01DB9AD0}">
      <dgm:prSet/>
      <dgm:spPr/>
      <dgm:t>
        <a:bodyPr/>
        <a:lstStyle/>
        <a:p>
          <a:endParaRPr lang="en-US"/>
        </a:p>
      </dgm:t>
    </dgm:pt>
    <dgm:pt modelId="{C5A12154-B99E-4ADC-8C6D-9085D75C8DAD}">
      <dgm:prSet/>
      <dgm:spPr/>
      <dgm:t>
        <a:bodyPr/>
        <a:lstStyle/>
        <a:p>
          <a:r>
            <a:rPr lang="en-US" dirty="0"/>
            <a:t>VARNISH</a:t>
          </a:r>
        </a:p>
      </dgm:t>
    </dgm:pt>
    <dgm:pt modelId="{1F6C5A1D-A7C3-4327-BFB5-56FB86A9356B}" type="parTrans" cxnId="{01316BFC-A9EC-40E7-B855-5C4FB2CBE3FA}">
      <dgm:prSet/>
      <dgm:spPr/>
      <dgm:t>
        <a:bodyPr/>
        <a:lstStyle/>
        <a:p>
          <a:endParaRPr lang="en-US"/>
        </a:p>
      </dgm:t>
    </dgm:pt>
    <dgm:pt modelId="{BAA3C718-D427-49F2-9AFF-CDAEDBB41F60}" type="sibTrans" cxnId="{01316BFC-A9EC-40E7-B855-5C4FB2CBE3FA}">
      <dgm:prSet/>
      <dgm:spPr/>
      <dgm:t>
        <a:bodyPr/>
        <a:lstStyle/>
        <a:p>
          <a:endParaRPr lang="en-US"/>
        </a:p>
      </dgm:t>
    </dgm:pt>
    <dgm:pt modelId="{F49E4947-A0BB-4086-B088-A6482EFBA95A}">
      <dgm:prSet/>
      <dgm:spPr/>
      <dgm:t>
        <a:bodyPr/>
        <a:lstStyle/>
        <a:p>
          <a:r>
            <a:rPr lang="en-US" dirty="0"/>
            <a:t>TOPICAL COMPOUNDS</a:t>
          </a:r>
        </a:p>
      </dgm:t>
    </dgm:pt>
    <dgm:pt modelId="{D5243A96-76CC-41E9-8AFA-95691B87208A}" type="parTrans" cxnId="{433A3B27-63B1-41A6-980B-28BC001BF14B}">
      <dgm:prSet/>
      <dgm:spPr/>
      <dgm:t>
        <a:bodyPr/>
        <a:lstStyle/>
        <a:p>
          <a:endParaRPr lang="en-US"/>
        </a:p>
      </dgm:t>
    </dgm:pt>
    <dgm:pt modelId="{F14EDB98-EC06-4D75-9216-E3F4ADE5BBC4}" type="sibTrans" cxnId="{433A3B27-63B1-41A6-980B-28BC001BF14B}">
      <dgm:prSet/>
      <dgm:spPr/>
      <dgm:t>
        <a:bodyPr/>
        <a:lstStyle/>
        <a:p>
          <a:endParaRPr lang="en-US"/>
        </a:p>
      </dgm:t>
    </dgm:pt>
    <dgm:pt modelId="{FF484A4F-65F6-4F18-9A98-1332E61AC82E}">
      <dgm:prSet/>
      <dgm:spPr/>
      <dgm:t>
        <a:bodyPr/>
        <a:lstStyle/>
        <a:p>
          <a:r>
            <a:rPr lang="en-US" dirty="0"/>
            <a:t>FLOURIDE GELS</a:t>
          </a:r>
        </a:p>
      </dgm:t>
    </dgm:pt>
    <dgm:pt modelId="{C32C7F6F-AA8F-40A6-84BD-564D11A2C899}" type="parTrans" cxnId="{8E87D84C-AE7D-4E10-A8B2-D5A5B4027D16}">
      <dgm:prSet/>
      <dgm:spPr/>
      <dgm:t>
        <a:bodyPr/>
        <a:lstStyle/>
        <a:p>
          <a:endParaRPr lang="en-US"/>
        </a:p>
      </dgm:t>
    </dgm:pt>
    <dgm:pt modelId="{5771E300-309D-4117-8F56-44B0172AE992}" type="sibTrans" cxnId="{8E87D84C-AE7D-4E10-A8B2-D5A5B4027D16}">
      <dgm:prSet/>
      <dgm:spPr/>
      <dgm:t>
        <a:bodyPr/>
        <a:lstStyle/>
        <a:p>
          <a:endParaRPr lang="en-US"/>
        </a:p>
      </dgm:t>
    </dgm:pt>
    <dgm:pt modelId="{DE33CD3F-8552-455F-BED0-AFE919674FC8}" type="pres">
      <dgm:prSet presAssocID="{989A21AD-964B-4915-A8E2-BCBC7D769421}" presName="diagram" presStyleCnt="0">
        <dgm:presLayoutVars>
          <dgm:chPref val="1"/>
          <dgm:dir/>
          <dgm:animOne val="branch"/>
          <dgm:animLvl val="lvl"/>
          <dgm:resizeHandles/>
        </dgm:presLayoutVars>
      </dgm:prSet>
      <dgm:spPr/>
    </dgm:pt>
    <dgm:pt modelId="{B6F909EC-BD0E-4990-B47B-137913F0C241}" type="pres">
      <dgm:prSet presAssocID="{552B1669-C9C9-4BA1-86AA-76AB82F407FD}" presName="root" presStyleCnt="0"/>
      <dgm:spPr/>
    </dgm:pt>
    <dgm:pt modelId="{5D5EAE2C-CCF1-4CBD-87A4-B4774C72D603}" type="pres">
      <dgm:prSet presAssocID="{552B1669-C9C9-4BA1-86AA-76AB82F407FD}" presName="rootComposite" presStyleCnt="0"/>
      <dgm:spPr/>
    </dgm:pt>
    <dgm:pt modelId="{1F70C950-7DBF-4079-AE03-81E55D4222C1}" type="pres">
      <dgm:prSet presAssocID="{552B1669-C9C9-4BA1-86AA-76AB82F407FD}" presName="rootText" presStyleLbl="node1" presStyleIdx="0" presStyleCnt="2"/>
      <dgm:spPr/>
    </dgm:pt>
    <dgm:pt modelId="{E924948F-3CFE-467F-871B-B336F08F9398}" type="pres">
      <dgm:prSet presAssocID="{552B1669-C9C9-4BA1-86AA-76AB82F407FD}" presName="rootConnector" presStyleLbl="node1" presStyleIdx="0" presStyleCnt="2"/>
      <dgm:spPr/>
    </dgm:pt>
    <dgm:pt modelId="{9B1CEE0F-9633-4CCD-9164-A6A527EC6491}" type="pres">
      <dgm:prSet presAssocID="{552B1669-C9C9-4BA1-86AA-76AB82F407FD}" presName="childShape" presStyleCnt="0"/>
      <dgm:spPr/>
    </dgm:pt>
    <dgm:pt modelId="{334A2040-9FE5-416A-8B9A-EADF88621D15}" type="pres">
      <dgm:prSet presAssocID="{BD759E15-8E4A-4A04-8692-71B0DD8E35C4}" presName="Name13" presStyleLbl="parChTrans1D2" presStyleIdx="0" presStyleCnt="7"/>
      <dgm:spPr/>
    </dgm:pt>
    <dgm:pt modelId="{5B5B8376-3BFC-4CE2-A840-ED430D31ADC3}" type="pres">
      <dgm:prSet presAssocID="{38117234-A763-45F2-87BB-AD4051D7BD52}" presName="childText" presStyleLbl="bgAcc1" presStyleIdx="0" presStyleCnt="7">
        <dgm:presLayoutVars>
          <dgm:bulletEnabled val="1"/>
        </dgm:presLayoutVars>
      </dgm:prSet>
      <dgm:spPr/>
    </dgm:pt>
    <dgm:pt modelId="{92F52F31-738D-4E54-96AE-BBB283441920}" type="pres">
      <dgm:prSet presAssocID="{1F6C5A1D-A7C3-4327-BFB5-56FB86A9356B}" presName="Name13" presStyleLbl="parChTrans1D2" presStyleIdx="1" presStyleCnt="7"/>
      <dgm:spPr/>
    </dgm:pt>
    <dgm:pt modelId="{C09CC6D3-9107-42C2-ADD1-9F9AD7CDB9DD}" type="pres">
      <dgm:prSet presAssocID="{C5A12154-B99E-4ADC-8C6D-9085D75C8DAD}" presName="childText" presStyleLbl="bgAcc1" presStyleIdx="1" presStyleCnt="7">
        <dgm:presLayoutVars>
          <dgm:bulletEnabled val="1"/>
        </dgm:presLayoutVars>
      </dgm:prSet>
      <dgm:spPr/>
    </dgm:pt>
    <dgm:pt modelId="{B16F4698-269D-4931-A781-CE655054DC33}" type="pres">
      <dgm:prSet presAssocID="{14E62684-6279-4EF7-AD0B-160383FB0AFD}" presName="Name13" presStyleLbl="parChTrans1D2" presStyleIdx="2" presStyleCnt="7"/>
      <dgm:spPr/>
    </dgm:pt>
    <dgm:pt modelId="{2868DE24-390D-4DC5-84BE-A144A6EB4439}" type="pres">
      <dgm:prSet presAssocID="{3BE4C72D-8D01-4DC1-B98E-B9691DDDCE2F}" presName="childText" presStyleLbl="bgAcc1" presStyleIdx="2" presStyleCnt="7">
        <dgm:presLayoutVars>
          <dgm:bulletEnabled val="1"/>
        </dgm:presLayoutVars>
      </dgm:prSet>
      <dgm:spPr/>
    </dgm:pt>
    <dgm:pt modelId="{C060782C-2646-45D6-8FF1-0D4F737F5013}" type="pres">
      <dgm:prSet presAssocID="{D5243A96-76CC-41E9-8AFA-95691B87208A}" presName="Name13" presStyleLbl="parChTrans1D2" presStyleIdx="3" presStyleCnt="7"/>
      <dgm:spPr/>
    </dgm:pt>
    <dgm:pt modelId="{B5B0CB21-9008-4D29-A5F9-6A5AFCB8137B}" type="pres">
      <dgm:prSet presAssocID="{F49E4947-A0BB-4086-B088-A6482EFBA95A}" presName="childText" presStyleLbl="bgAcc1" presStyleIdx="3" presStyleCnt="7">
        <dgm:presLayoutVars>
          <dgm:bulletEnabled val="1"/>
        </dgm:presLayoutVars>
      </dgm:prSet>
      <dgm:spPr/>
    </dgm:pt>
    <dgm:pt modelId="{2F2B6008-E568-4BA4-8784-3B32BAE16123}" type="pres">
      <dgm:prSet presAssocID="{A91EFBC3-A570-4917-865A-E21261E3F093}" presName="root" presStyleCnt="0"/>
      <dgm:spPr/>
    </dgm:pt>
    <dgm:pt modelId="{5D076CE5-2AE5-49BD-9AF3-DD2996F8EB21}" type="pres">
      <dgm:prSet presAssocID="{A91EFBC3-A570-4917-865A-E21261E3F093}" presName="rootComposite" presStyleCnt="0"/>
      <dgm:spPr/>
    </dgm:pt>
    <dgm:pt modelId="{3F8E9467-3185-4862-A3CF-AAD3F0171D2B}" type="pres">
      <dgm:prSet presAssocID="{A91EFBC3-A570-4917-865A-E21261E3F093}" presName="rootText" presStyleLbl="node1" presStyleIdx="1" presStyleCnt="2"/>
      <dgm:spPr/>
    </dgm:pt>
    <dgm:pt modelId="{7496FE2F-5C44-4368-9256-35D52D204ED1}" type="pres">
      <dgm:prSet presAssocID="{A91EFBC3-A570-4917-865A-E21261E3F093}" presName="rootConnector" presStyleLbl="node1" presStyleIdx="1" presStyleCnt="2"/>
      <dgm:spPr/>
    </dgm:pt>
    <dgm:pt modelId="{BBBD8211-1AE3-4CEC-9C55-76015E06F0F4}" type="pres">
      <dgm:prSet presAssocID="{A91EFBC3-A570-4917-865A-E21261E3F093}" presName="childShape" presStyleCnt="0"/>
      <dgm:spPr/>
    </dgm:pt>
    <dgm:pt modelId="{20D08515-F20D-4A5A-9162-6D9B00D0984B}" type="pres">
      <dgm:prSet presAssocID="{B4D45C22-5727-4DE4-B513-0734CDFEF2D2}" presName="Name13" presStyleLbl="parChTrans1D2" presStyleIdx="4" presStyleCnt="7"/>
      <dgm:spPr/>
    </dgm:pt>
    <dgm:pt modelId="{DF3F987A-1DFE-4998-81C0-9A35C0ADD953}" type="pres">
      <dgm:prSet presAssocID="{2AEBD629-C1A1-4E5C-AAF9-F0E426A36574}" presName="childText" presStyleLbl="bgAcc1" presStyleIdx="4" presStyleCnt="7" custLinFactNeighborX="3493" custLinFactNeighborY="4412">
        <dgm:presLayoutVars>
          <dgm:bulletEnabled val="1"/>
        </dgm:presLayoutVars>
      </dgm:prSet>
      <dgm:spPr/>
    </dgm:pt>
    <dgm:pt modelId="{A49BC6A2-8E70-4EF9-A652-6B2121B68F48}" type="pres">
      <dgm:prSet presAssocID="{1123A404-DA34-469F-AF3F-8052B14ED570}" presName="Name13" presStyleLbl="parChTrans1D2" presStyleIdx="5" presStyleCnt="7"/>
      <dgm:spPr/>
    </dgm:pt>
    <dgm:pt modelId="{C8D2CE65-D3E7-419B-BF7B-614C0847991E}" type="pres">
      <dgm:prSet presAssocID="{628E21AD-CED2-4CE6-951E-EBF482E7C090}" presName="childText" presStyleLbl="bgAcc1" presStyleIdx="5" presStyleCnt="7">
        <dgm:presLayoutVars>
          <dgm:bulletEnabled val="1"/>
        </dgm:presLayoutVars>
      </dgm:prSet>
      <dgm:spPr/>
    </dgm:pt>
    <dgm:pt modelId="{6EA2C60F-0AE3-4EF6-BEB5-DA4C9A0A7600}" type="pres">
      <dgm:prSet presAssocID="{C32C7F6F-AA8F-40A6-84BD-564D11A2C899}" presName="Name13" presStyleLbl="parChTrans1D2" presStyleIdx="6" presStyleCnt="7"/>
      <dgm:spPr/>
    </dgm:pt>
    <dgm:pt modelId="{499F9569-6C2B-480A-AE1B-95FFE6C21C02}" type="pres">
      <dgm:prSet presAssocID="{FF484A4F-65F6-4F18-9A98-1332E61AC82E}" presName="childText" presStyleLbl="bgAcc1" presStyleIdx="6" presStyleCnt="7">
        <dgm:presLayoutVars>
          <dgm:bulletEnabled val="1"/>
        </dgm:presLayoutVars>
      </dgm:prSet>
      <dgm:spPr/>
    </dgm:pt>
  </dgm:ptLst>
  <dgm:cxnLst>
    <dgm:cxn modelId="{BDFF4D15-998F-466E-BA46-B3BEBBC3472A}" type="presOf" srcId="{BD759E15-8E4A-4A04-8692-71B0DD8E35C4}" destId="{334A2040-9FE5-416A-8B9A-EADF88621D15}" srcOrd="0" destOrd="0" presId="urn:microsoft.com/office/officeart/2005/8/layout/hierarchy3"/>
    <dgm:cxn modelId="{28B18B1B-8D0F-472C-A8F5-EBBF01DB9AD0}" srcId="{A91EFBC3-A570-4917-865A-E21261E3F093}" destId="{628E21AD-CED2-4CE6-951E-EBF482E7C090}" srcOrd="1" destOrd="0" parTransId="{1123A404-DA34-469F-AF3F-8052B14ED570}" sibTransId="{44AFA8DF-CC4F-47A5-AAC2-D93FE2F990BD}"/>
    <dgm:cxn modelId="{D820F924-9BBC-49AA-B3BE-B61E9076594A}" type="presOf" srcId="{F49E4947-A0BB-4086-B088-A6482EFBA95A}" destId="{B5B0CB21-9008-4D29-A5F9-6A5AFCB8137B}" srcOrd="0" destOrd="0" presId="urn:microsoft.com/office/officeart/2005/8/layout/hierarchy3"/>
    <dgm:cxn modelId="{433A3B27-63B1-41A6-980B-28BC001BF14B}" srcId="{552B1669-C9C9-4BA1-86AA-76AB82F407FD}" destId="{F49E4947-A0BB-4086-B088-A6482EFBA95A}" srcOrd="3" destOrd="0" parTransId="{D5243A96-76CC-41E9-8AFA-95691B87208A}" sibTransId="{F14EDB98-EC06-4D75-9216-E3F4ADE5BBC4}"/>
    <dgm:cxn modelId="{F1B9C02C-5CDF-4A78-B9B2-89188DB4D173}" type="presOf" srcId="{3BE4C72D-8D01-4DC1-B98E-B9691DDDCE2F}" destId="{2868DE24-390D-4DC5-84BE-A144A6EB4439}" srcOrd="0" destOrd="0" presId="urn:microsoft.com/office/officeart/2005/8/layout/hierarchy3"/>
    <dgm:cxn modelId="{AB5AC52E-2349-4452-948A-DC3FCDCEC08F}" type="presOf" srcId="{14E62684-6279-4EF7-AD0B-160383FB0AFD}" destId="{B16F4698-269D-4931-A781-CE655054DC33}" srcOrd="0" destOrd="0" presId="urn:microsoft.com/office/officeart/2005/8/layout/hierarchy3"/>
    <dgm:cxn modelId="{32774635-4F22-4610-B36A-870E7EC3D3CE}" srcId="{989A21AD-964B-4915-A8E2-BCBC7D769421}" destId="{552B1669-C9C9-4BA1-86AA-76AB82F407FD}" srcOrd="0" destOrd="0" parTransId="{8CE3CB64-404A-420E-B8A0-F582CF0B17D3}" sibTransId="{B0C3B28C-476F-4246-8581-D695EB813851}"/>
    <dgm:cxn modelId="{788C445E-03D2-407B-81FC-EA341965BBA7}" srcId="{552B1669-C9C9-4BA1-86AA-76AB82F407FD}" destId="{3BE4C72D-8D01-4DC1-B98E-B9691DDDCE2F}" srcOrd="2" destOrd="0" parTransId="{14E62684-6279-4EF7-AD0B-160383FB0AFD}" sibTransId="{0CF05BC5-4517-4F6A-9806-DD0F35D9991F}"/>
    <dgm:cxn modelId="{3B5AFC68-8535-4886-865C-1AC2BB70ED52}" srcId="{989A21AD-964B-4915-A8E2-BCBC7D769421}" destId="{A91EFBC3-A570-4917-865A-E21261E3F093}" srcOrd="1" destOrd="0" parTransId="{64222807-4E65-4D25-A0ED-AA4F283A992C}" sibTransId="{85884478-20FE-41F3-8679-A83464A2B919}"/>
    <dgm:cxn modelId="{A390AA4B-C34B-417D-A934-B3C75D664E4A}" type="presOf" srcId="{2AEBD629-C1A1-4E5C-AAF9-F0E426A36574}" destId="{DF3F987A-1DFE-4998-81C0-9A35C0ADD953}" srcOrd="0" destOrd="0" presId="urn:microsoft.com/office/officeart/2005/8/layout/hierarchy3"/>
    <dgm:cxn modelId="{8E87D84C-AE7D-4E10-A8B2-D5A5B4027D16}" srcId="{A91EFBC3-A570-4917-865A-E21261E3F093}" destId="{FF484A4F-65F6-4F18-9A98-1332E61AC82E}" srcOrd="2" destOrd="0" parTransId="{C32C7F6F-AA8F-40A6-84BD-564D11A2C899}" sibTransId="{5771E300-309D-4117-8F56-44B0172AE992}"/>
    <dgm:cxn modelId="{3F550A4D-EC82-4BF7-9DC4-8CB39577A5BF}" type="presOf" srcId="{989A21AD-964B-4915-A8E2-BCBC7D769421}" destId="{DE33CD3F-8552-455F-BED0-AFE919674FC8}" srcOrd="0" destOrd="0" presId="urn:microsoft.com/office/officeart/2005/8/layout/hierarchy3"/>
    <dgm:cxn modelId="{0C00D74E-3786-4EC8-A86B-FB2805B389AB}" type="presOf" srcId="{1F6C5A1D-A7C3-4327-BFB5-56FB86A9356B}" destId="{92F52F31-738D-4E54-96AE-BBB283441920}" srcOrd="0" destOrd="0" presId="urn:microsoft.com/office/officeart/2005/8/layout/hierarchy3"/>
    <dgm:cxn modelId="{5B72466F-9E65-4AC9-8129-427185772130}" type="presOf" srcId="{552B1669-C9C9-4BA1-86AA-76AB82F407FD}" destId="{1F70C950-7DBF-4079-AE03-81E55D4222C1}" srcOrd="0" destOrd="0" presId="urn:microsoft.com/office/officeart/2005/8/layout/hierarchy3"/>
    <dgm:cxn modelId="{A2A3AE50-33D7-485F-8DBB-76521682986B}" srcId="{A91EFBC3-A570-4917-865A-E21261E3F093}" destId="{2AEBD629-C1A1-4E5C-AAF9-F0E426A36574}" srcOrd="0" destOrd="0" parTransId="{B4D45C22-5727-4DE4-B513-0734CDFEF2D2}" sibTransId="{E7A72522-B77C-4C52-9978-8CF1B7DBCD66}"/>
    <dgm:cxn modelId="{D8F7A154-A1CA-4B0C-A21B-D48CF3A4C6E9}" type="presOf" srcId="{C5A12154-B99E-4ADC-8C6D-9085D75C8DAD}" destId="{C09CC6D3-9107-42C2-ADD1-9F9AD7CDB9DD}" srcOrd="0" destOrd="0" presId="urn:microsoft.com/office/officeart/2005/8/layout/hierarchy3"/>
    <dgm:cxn modelId="{5566627D-D63C-4B92-B934-37458B87D8E3}" type="presOf" srcId="{A91EFBC3-A570-4917-865A-E21261E3F093}" destId="{7496FE2F-5C44-4368-9256-35D52D204ED1}" srcOrd="1" destOrd="0" presId="urn:microsoft.com/office/officeart/2005/8/layout/hierarchy3"/>
    <dgm:cxn modelId="{ADA1DA81-6F29-479B-B09D-F655786FD1BB}" type="presOf" srcId="{552B1669-C9C9-4BA1-86AA-76AB82F407FD}" destId="{E924948F-3CFE-467F-871B-B336F08F9398}" srcOrd="1" destOrd="0" presId="urn:microsoft.com/office/officeart/2005/8/layout/hierarchy3"/>
    <dgm:cxn modelId="{6EDF4E85-6A17-4BF0-B72D-C7F98A810FFA}" type="presOf" srcId="{1123A404-DA34-469F-AF3F-8052B14ED570}" destId="{A49BC6A2-8E70-4EF9-A652-6B2121B68F48}" srcOrd="0" destOrd="0" presId="urn:microsoft.com/office/officeart/2005/8/layout/hierarchy3"/>
    <dgm:cxn modelId="{F2D4868E-B67D-4366-BB14-5C6ED7CC660C}" type="presOf" srcId="{628E21AD-CED2-4CE6-951E-EBF482E7C090}" destId="{C8D2CE65-D3E7-419B-BF7B-614C0847991E}" srcOrd="0" destOrd="0" presId="urn:microsoft.com/office/officeart/2005/8/layout/hierarchy3"/>
    <dgm:cxn modelId="{23896BB5-DF6A-4F98-B7BB-0222F4F22AC6}" srcId="{552B1669-C9C9-4BA1-86AA-76AB82F407FD}" destId="{38117234-A763-45F2-87BB-AD4051D7BD52}" srcOrd="0" destOrd="0" parTransId="{BD759E15-8E4A-4A04-8692-71B0DD8E35C4}" sibTransId="{F8F85D1B-3E97-456B-AC35-B7495589093A}"/>
    <dgm:cxn modelId="{188BD8B8-25E7-4177-B64A-A8848F7CBDF9}" type="presOf" srcId="{D5243A96-76CC-41E9-8AFA-95691B87208A}" destId="{C060782C-2646-45D6-8FF1-0D4F737F5013}" srcOrd="0" destOrd="0" presId="urn:microsoft.com/office/officeart/2005/8/layout/hierarchy3"/>
    <dgm:cxn modelId="{07E4ADBD-98C0-4494-AE12-AAE28F02125D}" type="presOf" srcId="{C32C7F6F-AA8F-40A6-84BD-564D11A2C899}" destId="{6EA2C60F-0AE3-4EF6-BEB5-DA4C9A0A7600}" srcOrd="0" destOrd="0" presId="urn:microsoft.com/office/officeart/2005/8/layout/hierarchy3"/>
    <dgm:cxn modelId="{B856BECD-3C00-454A-A787-AAFDE4F05FD1}" type="presOf" srcId="{A91EFBC3-A570-4917-865A-E21261E3F093}" destId="{3F8E9467-3185-4862-A3CF-AAD3F0171D2B}" srcOrd="0" destOrd="0" presId="urn:microsoft.com/office/officeart/2005/8/layout/hierarchy3"/>
    <dgm:cxn modelId="{2C965BD2-B38F-4E80-AD32-2DA4A98161A6}" type="presOf" srcId="{FF484A4F-65F6-4F18-9A98-1332E61AC82E}" destId="{499F9569-6C2B-480A-AE1B-95FFE6C21C02}" srcOrd="0" destOrd="0" presId="urn:microsoft.com/office/officeart/2005/8/layout/hierarchy3"/>
    <dgm:cxn modelId="{5B9E74D5-8D40-4740-AF56-14C6F26BD159}" type="presOf" srcId="{B4D45C22-5727-4DE4-B513-0734CDFEF2D2}" destId="{20D08515-F20D-4A5A-9162-6D9B00D0984B}" srcOrd="0" destOrd="0" presId="urn:microsoft.com/office/officeart/2005/8/layout/hierarchy3"/>
    <dgm:cxn modelId="{0D36F4E9-CF3A-4F9D-B5AD-5F35100668B6}" type="presOf" srcId="{38117234-A763-45F2-87BB-AD4051D7BD52}" destId="{5B5B8376-3BFC-4CE2-A840-ED430D31ADC3}" srcOrd="0" destOrd="0" presId="urn:microsoft.com/office/officeart/2005/8/layout/hierarchy3"/>
    <dgm:cxn modelId="{01316BFC-A9EC-40E7-B855-5C4FB2CBE3FA}" srcId="{552B1669-C9C9-4BA1-86AA-76AB82F407FD}" destId="{C5A12154-B99E-4ADC-8C6D-9085D75C8DAD}" srcOrd="1" destOrd="0" parTransId="{1F6C5A1D-A7C3-4327-BFB5-56FB86A9356B}" sibTransId="{BAA3C718-D427-49F2-9AFF-CDAEDBB41F60}"/>
    <dgm:cxn modelId="{8797EF6F-7693-42DD-AB99-4F6BE81C111E}" type="presParOf" srcId="{DE33CD3F-8552-455F-BED0-AFE919674FC8}" destId="{B6F909EC-BD0E-4990-B47B-137913F0C241}" srcOrd="0" destOrd="0" presId="urn:microsoft.com/office/officeart/2005/8/layout/hierarchy3"/>
    <dgm:cxn modelId="{5C2F0024-B76D-46A4-A2D7-0F0656D4C34A}" type="presParOf" srcId="{B6F909EC-BD0E-4990-B47B-137913F0C241}" destId="{5D5EAE2C-CCF1-4CBD-87A4-B4774C72D603}" srcOrd="0" destOrd="0" presId="urn:microsoft.com/office/officeart/2005/8/layout/hierarchy3"/>
    <dgm:cxn modelId="{53145EBF-87D7-463E-A505-5BFA0F127C77}" type="presParOf" srcId="{5D5EAE2C-CCF1-4CBD-87A4-B4774C72D603}" destId="{1F70C950-7DBF-4079-AE03-81E55D4222C1}" srcOrd="0" destOrd="0" presId="urn:microsoft.com/office/officeart/2005/8/layout/hierarchy3"/>
    <dgm:cxn modelId="{AEB14020-BC3E-4010-A6E7-09EC457B41F2}" type="presParOf" srcId="{5D5EAE2C-CCF1-4CBD-87A4-B4774C72D603}" destId="{E924948F-3CFE-467F-871B-B336F08F9398}" srcOrd="1" destOrd="0" presId="urn:microsoft.com/office/officeart/2005/8/layout/hierarchy3"/>
    <dgm:cxn modelId="{8BA9E9DD-7CE4-4270-8F4E-9D2B33B1342F}" type="presParOf" srcId="{B6F909EC-BD0E-4990-B47B-137913F0C241}" destId="{9B1CEE0F-9633-4CCD-9164-A6A527EC6491}" srcOrd="1" destOrd="0" presId="urn:microsoft.com/office/officeart/2005/8/layout/hierarchy3"/>
    <dgm:cxn modelId="{99E7F005-8804-4B34-91EE-EE2E54550751}" type="presParOf" srcId="{9B1CEE0F-9633-4CCD-9164-A6A527EC6491}" destId="{334A2040-9FE5-416A-8B9A-EADF88621D15}" srcOrd="0" destOrd="0" presId="urn:microsoft.com/office/officeart/2005/8/layout/hierarchy3"/>
    <dgm:cxn modelId="{98E0615D-31AD-4D5C-A047-FAA0D1AD117C}" type="presParOf" srcId="{9B1CEE0F-9633-4CCD-9164-A6A527EC6491}" destId="{5B5B8376-3BFC-4CE2-A840-ED430D31ADC3}" srcOrd="1" destOrd="0" presId="urn:microsoft.com/office/officeart/2005/8/layout/hierarchy3"/>
    <dgm:cxn modelId="{CA6A6685-65C7-488C-BFF2-4CF130250634}" type="presParOf" srcId="{9B1CEE0F-9633-4CCD-9164-A6A527EC6491}" destId="{92F52F31-738D-4E54-96AE-BBB283441920}" srcOrd="2" destOrd="0" presId="urn:microsoft.com/office/officeart/2005/8/layout/hierarchy3"/>
    <dgm:cxn modelId="{4EDD4003-D22F-4C0F-B5C7-75E44045DEF4}" type="presParOf" srcId="{9B1CEE0F-9633-4CCD-9164-A6A527EC6491}" destId="{C09CC6D3-9107-42C2-ADD1-9F9AD7CDB9DD}" srcOrd="3" destOrd="0" presId="urn:microsoft.com/office/officeart/2005/8/layout/hierarchy3"/>
    <dgm:cxn modelId="{5AD7D009-D0BB-47B3-A33B-493314B38D8E}" type="presParOf" srcId="{9B1CEE0F-9633-4CCD-9164-A6A527EC6491}" destId="{B16F4698-269D-4931-A781-CE655054DC33}" srcOrd="4" destOrd="0" presId="urn:microsoft.com/office/officeart/2005/8/layout/hierarchy3"/>
    <dgm:cxn modelId="{67223125-998A-41C7-8459-4E370E61599E}" type="presParOf" srcId="{9B1CEE0F-9633-4CCD-9164-A6A527EC6491}" destId="{2868DE24-390D-4DC5-84BE-A144A6EB4439}" srcOrd="5" destOrd="0" presId="urn:microsoft.com/office/officeart/2005/8/layout/hierarchy3"/>
    <dgm:cxn modelId="{65EE8D71-4242-42B1-A2BE-713EABB909FD}" type="presParOf" srcId="{9B1CEE0F-9633-4CCD-9164-A6A527EC6491}" destId="{C060782C-2646-45D6-8FF1-0D4F737F5013}" srcOrd="6" destOrd="0" presId="urn:microsoft.com/office/officeart/2005/8/layout/hierarchy3"/>
    <dgm:cxn modelId="{D0B88657-007A-43EB-A63C-A3A275196DBE}" type="presParOf" srcId="{9B1CEE0F-9633-4CCD-9164-A6A527EC6491}" destId="{B5B0CB21-9008-4D29-A5F9-6A5AFCB8137B}" srcOrd="7" destOrd="0" presId="urn:microsoft.com/office/officeart/2005/8/layout/hierarchy3"/>
    <dgm:cxn modelId="{66A130D9-7EEE-465E-8287-D8CBA8EE5FFE}" type="presParOf" srcId="{DE33CD3F-8552-455F-BED0-AFE919674FC8}" destId="{2F2B6008-E568-4BA4-8784-3B32BAE16123}" srcOrd="1" destOrd="0" presId="urn:microsoft.com/office/officeart/2005/8/layout/hierarchy3"/>
    <dgm:cxn modelId="{69549AEF-0B91-4E9A-B588-457931B3B1B6}" type="presParOf" srcId="{2F2B6008-E568-4BA4-8784-3B32BAE16123}" destId="{5D076CE5-2AE5-49BD-9AF3-DD2996F8EB21}" srcOrd="0" destOrd="0" presId="urn:microsoft.com/office/officeart/2005/8/layout/hierarchy3"/>
    <dgm:cxn modelId="{D62D5FF3-50D4-48AE-8520-79FEF3DE1728}" type="presParOf" srcId="{5D076CE5-2AE5-49BD-9AF3-DD2996F8EB21}" destId="{3F8E9467-3185-4862-A3CF-AAD3F0171D2B}" srcOrd="0" destOrd="0" presId="urn:microsoft.com/office/officeart/2005/8/layout/hierarchy3"/>
    <dgm:cxn modelId="{98D4EED7-8184-470A-8490-66A748A2FC05}" type="presParOf" srcId="{5D076CE5-2AE5-49BD-9AF3-DD2996F8EB21}" destId="{7496FE2F-5C44-4368-9256-35D52D204ED1}" srcOrd="1" destOrd="0" presId="urn:microsoft.com/office/officeart/2005/8/layout/hierarchy3"/>
    <dgm:cxn modelId="{BACA25C6-4FB8-4707-A67E-E76F6DFF7B72}" type="presParOf" srcId="{2F2B6008-E568-4BA4-8784-3B32BAE16123}" destId="{BBBD8211-1AE3-4CEC-9C55-76015E06F0F4}" srcOrd="1" destOrd="0" presId="urn:microsoft.com/office/officeart/2005/8/layout/hierarchy3"/>
    <dgm:cxn modelId="{CAD27654-D45A-47D2-AE64-590F1C80DBA5}" type="presParOf" srcId="{BBBD8211-1AE3-4CEC-9C55-76015E06F0F4}" destId="{20D08515-F20D-4A5A-9162-6D9B00D0984B}" srcOrd="0" destOrd="0" presId="urn:microsoft.com/office/officeart/2005/8/layout/hierarchy3"/>
    <dgm:cxn modelId="{A89698A6-CB7C-4A5C-9C19-0CBB733E9CB1}" type="presParOf" srcId="{BBBD8211-1AE3-4CEC-9C55-76015E06F0F4}" destId="{DF3F987A-1DFE-4998-81C0-9A35C0ADD953}" srcOrd="1" destOrd="0" presId="urn:microsoft.com/office/officeart/2005/8/layout/hierarchy3"/>
    <dgm:cxn modelId="{CE1A334E-62D0-4142-8783-4F37E99DCFFF}" type="presParOf" srcId="{BBBD8211-1AE3-4CEC-9C55-76015E06F0F4}" destId="{A49BC6A2-8E70-4EF9-A652-6B2121B68F48}" srcOrd="2" destOrd="0" presId="urn:microsoft.com/office/officeart/2005/8/layout/hierarchy3"/>
    <dgm:cxn modelId="{325B82E0-977D-47F4-B3D2-84ED02983BCA}" type="presParOf" srcId="{BBBD8211-1AE3-4CEC-9C55-76015E06F0F4}" destId="{C8D2CE65-D3E7-419B-BF7B-614C0847991E}" srcOrd="3" destOrd="0" presId="urn:microsoft.com/office/officeart/2005/8/layout/hierarchy3"/>
    <dgm:cxn modelId="{E14DC4FE-1CC2-417A-BBB8-78A27AE0394F}" type="presParOf" srcId="{BBBD8211-1AE3-4CEC-9C55-76015E06F0F4}" destId="{6EA2C60F-0AE3-4EF6-BEB5-DA4C9A0A7600}" srcOrd="4" destOrd="0" presId="urn:microsoft.com/office/officeart/2005/8/layout/hierarchy3"/>
    <dgm:cxn modelId="{9946ACE8-4473-4EB1-81BF-6EC2F0AA7685}" type="presParOf" srcId="{BBBD8211-1AE3-4CEC-9C55-76015E06F0F4}" destId="{499F9569-6C2B-480A-AE1B-95FFE6C21C02}"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E4D68D1-C3D8-4883-A317-85746E5EFBE4}" type="doc">
      <dgm:prSet loTypeId="urn:microsoft.com/office/officeart/2005/8/layout/hProcess9" loCatId="process" qsTypeId="urn:microsoft.com/office/officeart/2005/8/quickstyle/simple1" qsCatId="simple" csTypeId="urn:microsoft.com/office/officeart/2005/8/colors/accent0_3" csCatId="mainScheme" phldr="1"/>
      <dgm:spPr/>
    </dgm:pt>
    <dgm:pt modelId="{3E93D645-ACAB-4B53-B309-4E4A418E4890}">
      <dgm:prSet phldrT="[Text]"/>
      <dgm:spPr/>
      <dgm:t>
        <a:bodyPr/>
        <a:lstStyle/>
        <a:p>
          <a:r>
            <a:rPr lang="en-IN" dirty="0"/>
            <a:t>Inhibits demineralization of tooth</a:t>
          </a:r>
        </a:p>
      </dgm:t>
    </dgm:pt>
    <dgm:pt modelId="{6A52CBD4-E99E-4F8F-8C73-4AB71028719C}" type="parTrans" cxnId="{18325850-1511-410C-BE91-74584E03041D}">
      <dgm:prSet/>
      <dgm:spPr/>
      <dgm:t>
        <a:bodyPr/>
        <a:lstStyle/>
        <a:p>
          <a:endParaRPr lang="en-IN"/>
        </a:p>
      </dgm:t>
    </dgm:pt>
    <dgm:pt modelId="{A05AEB9A-99C0-4283-A019-0902E2D88001}" type="sibTrans" cxnId="{18325850-1511-410C-BE91-74584E03041D}">
      <dgm:prSet/>
      <dgm:spPr/>
      <dgm:t>
        <a:bodyPr/>
        <a:lstStyle/>
        <a:p>
          <a:endParaRPr lang="en-IN"/>
        </a:p>
      </dgm:t>
    </dgm:pt>
    <dgm:pt modelId="{9E4998C3-D989-4C4B-9D29-D45A5574AF1F}">
      <dgm:prSet phldrT="[Text]"/>
      <dgm:spPr/>
      <dgm:t>
        <a:bodyPr/>
        <a:lstStyle/>
        <a:p>
          <a:r>
            <a:rPr lang="en-IN" dirty="0"/>
            <a:t>Promotes remineralization of tooth mineral</a:t>
          </a:r>
        </a:p>
      </dgm:t>
    </dgm:pt>
    <dgm:pt modelId="{FDC99EDB-723D-41E1-A729-486C6919BCB9}" type="parTrans" cxnId="{34952CFC-3994-4685-B839-62E868DE8B25}">
      <dgm:prSet/>
      <dgm:spPr/>
      <dgm:t>
        <a:bodyPr/>
        <a:lstStyle/>
        <a:p>
          <a:endParaRPr lang="en-IN"/>
        </a:p>
      </dgm:t>
    </dgm:pt>
    <dgm:pt modelId="{884F122C-CCEF-4080-B605-A0D08E618B85}" type="sibTrans" cxnId="{34952CFC-3994-4685-B839-62E868DE8B25}">
      <dgm:prSet/>
      <dgm:spPr/>
      <dgm:t>
        <a:bodyPr/>
        <a:lstStyle/>
        <a:p>
          <a:endParaRPr lang="en-IN"/>
        </a:p>
      </dgm:t>
    </dgm:pt>
    <dgm:pt modelId="{F1E43B45-6D5E-4EED-9F06-9CC712E9ECBF}">
      <dgm:prSet phldrT="[Text]"/>
      <dgm:spPr/>
      <dgm:t>
        <a:bodyPr/>
        <a:lstStyle/>
        <a:p>
          <a:r>
            <a:rPr lang="en-IN" dirty="0"/>
            <a:t>Fight dental caries</a:t>
          </a:r>
        </a:p>
      </dgm:t>
    </dgm:pt>
    <dgm:pt modelId="{18D3749B-B775-4D4D-94C1-62755B788957}" type="parTrans" cxnId="{E667FE3B-BEAE-4810-9548-E92448B17ADF}">
      <dgm:prSet/>
      <dgm:spPr/>
      <dgm:t>
        <a:bodyPr/>
        <a:lstStyle/>
        <a:p>
          <a:endParaRPr lang="en-IN"/>
        </a:p>
      </dgm:t>
    </dgm:pt>
    <dgm:pt modelId="{5CFEC5B1-E1A8-428F-885C-7681B433F1B0}" type="sibTrans" cxnId="{E667FE3B-BEAE-4810-9548-E92448B17ADF}">
      <dgm:prSet/>
      <dgm:spPr/>
      <dgm:t>
        <a:bodyPr/>
        <a:lstStyle/>
        <a:p>
          <a:endParaRPr lang="en-IN"/>
        </a:p>
      </dgm:t>
    </dgm:pt>
    <dgm:pt modelId="{A8DE7742-7670-4B18-A322-0701C24ACD8A}" type="pres">
      <dgm:prSet presAssocID="{3E4D68D1-C3D8-4883-A317-85746E5EFBE4}" presName="CompostProcess" presStyleCnt="0">
        <dgm:presLayoutVars>
          <dgm:dir/>
          <dgm:resizeHandles val="exact"/>
        </dgm:presLayoutVars>
      </dgm:prSet>
      <dgm:spPr/>
    </dgm:pt>
    <dgm:pt modelId="{13A9C114-965E-41D8-B88A-53F98C5FB7EB}" type="pres">
      <dgm:prSet presAssocID="{3E4D68D1-C3D8-4883-A317-85746E5EFBE4}" presName="arrow" presStyleLbl="bgShp" presStyleIdx="0" presStyleCnt="1"/>
      <dgm:spPr/>
    </dgm:pt>
    <dgm:pt modelId="{797C567B-1B39-4828-A1D6-87BB7A134D3D}" type="pres">
      <dgm:prSet presAssocID="{3E4D68D1-C3D8-4883-A317-85746E5EFBE4}" presName="linearProcess" presStyleCnt="0"/>
      <dgm:spPr/>
    </dgm:pt>
    <dgm:pt modelId="{5F2EFB4B-4805-4F67-B387-0105CD4344DF}" type="pres">
      <dgm:prSet presAssocID="{3E93D645-ACAB-4B53-B309-4E4A418E4890}" presName="textNode" presStyleLbl="node1" presStyleIdx="0" presStyleCnt="3">
        <dgm:presLayoutVars>
          <dgm:bulletEnabled val="1"/>
        </dgm:presLayoutVars>
      </dgm:prSet>
      <dgm:spPr/>
    </dgm:pt>
    <dgm:pt modelId="{53C78BD5-EFE9-49BA-BD02-908CEC0AF8D8}" type="pres">
      <dgm:prSet presAssocID="{A05AEB9A-99C0-4283-A019-0902E2D88001}" presName="sibTrans" presStyleCnt="0"/>
      <dgm:spPr/>
    </dgm:pt>
    <dgm:pt modelId="{DFBD02AF-D434-432B-919B-9FBC5ED7988D}" type="pres">
      <dgm:prSet presAssocID="{9E4998C3-D989-4C4B-9D29-D45A5574AF1F}" presName="textNode" presStyleLbl="node1" presStyleIdx="1" presStyleCnt="3">
        <dgm:presLayoutVars>
          <dgm:bulletEnabled val="1"/>
        </dgm:presLayoutVars>
      </dgm:prSet>
      <dgm:spPr/>
    </dgm:pt>
    <dgm:pt modelId="{588342D8-D6D6-49AC-A44E-11E96B604B45}" type="pres">
      <dgm:prSet presAssocID="{884F122C-CCEF-4080-B605-A0D08E618B85}" presName="sibTrans" presStyleCnt="0"/>
      <dgm:spPr/>
    </dgm:pt>
    <dgm:pt modelId="{54F2E5A4-76F7-4292-B8ED-090F38B943B5}" type="pres">
      <dgm:prSet presAssocID="{F1E43B45-6D5E-4EED-9F06-9CC712E9ECBF}" presName="textNode" presStyleLbl="node1" presStyleIdx="2" presStyleCnt="3">
        <dgm:presLayoutVars>
          <dgm:bulletEnabled val="1"/>
        </dgm:presLayoutVars>
      </dgm:prSet>
      <dgm:spPr/>
    </dgm:pt>
  </dgm:ptLst>
  <dgm:cxnLst>
    <dgm:cxn modelId="{E667FE3B-BEAE-4810-9548-E92448B17ADF}" srcId="{3E4D68D1-C3D8-4883-A317-85746E5EFBE4}" destId="{F1E43B45-6D5E-4EED-9F06-9CC712E9ECBF}" srcOrd="2" destOrd="0" parTransId="{18D3749B-B775-4D4D-94C1-62755B788957}" sibTransId="{5CFEC5B1-E1A8-428F-885C-7681B433F1B0}"/>
    <dgm:cxn modelId="{3189743E-C9CC-436D-8870-287C0CA30331}" type="presOf" srcId="{9E4998C3-D989-4C4B-9D29-D45A5574AF1F}" destId="{DFBD02AF-D434-432B-919B-9FBC5ED7988D}" srcOrd="0" destOrd="0" presId="urn:microsoft.com/office/officeart/2005/8/layout/hProcess9"/>
    <dgm:cxn modelId="{18325850-1511-410C-BE91-74584E03041D}" srcId="{3E4D68D1-C3D8-4883-A317-85746E5EFBE4}" destId="{3E93D645-ACAB-4B53-B309-4E4A418E4890}" srcOrd="0" destOrd="0" parTransId="{6A52CBD4-E99E-4F8F-8C73-4AB71028719C}" sibTransId="{A05AEB9A-99C0-4283-A019-0902E2D88001}"/>
    <dgm:cxn modelId="{808BBBB0-BB17-41FB-BE93-B1AAD77F685B}" type="presOf" srcId="{3E93D645-ACAB-4B53-B309-4E4A418E4890}" destId="{5F2EFB4B-4805-4F67-B387-0105CD4344DF}" srcOrd="0" destOrd="0" presId="urn:microsoft.com/office/officeart/2005/8/layout/hProcess9"/>
    <dgm:cxn modelId="{D421F7C3-86B0-47DA-BB00-5457AA838226}" type="presOf" srcId="{F1E43B45-6D5E-4EED-9F06-9CC712E9ECBF}" destId="{54F2E5A4-76F7-4292-B8ED-090F38B943B5}" srcOrd="0" destOrd="0" presId="urn:microsoft.com/office/officeart/2005/8/layout/hProcess9"/>
    <dgm:cxn modelId="{CF0F92E0-3753-4C29-936A-E7E1CC55B650}" type="presOf" srcId="{3E4D68D1-C3D8-4883-A317-85746E5EFBE4}" destId="{A8DE7742-7670-4B18-A322-0701C24ACD8A}" srcOrd="0" destOrd="0" presId="urn:microsoft.com/office/officeart/2005/8/layout/hProcess9"/>
    <dgm:cxn modelId="{34952CFC-3994-4685-B839-62E868DE8B25}" srcId="{3E4D68D1-C3D8-4883-A317-85746E5EFBE4}" destId="{9E4998C3-D989-4C4B-9D29-D45A5574AF1F}" srcOrd="1" destOrd="0" parTransId="{FDC99EDB-723D-41E1-A729-486C6919BCB9}" sibTransId="{884F122C-CCEF-4080-B605-A0D08E618B85}"/>
    <dgm:cxn modelId="{D0B5C1D0-AB3F-4A26-9EBD-DC9362D75FC7}" type="presParOf" srcId="{A8DE7742-7670-4B18-A322-0701C24ACD8A}" destId="{13A9C114-965E-41D8-B88A-53F98C5FB7EB}" srcOrd="0" destOrd="0" presId="urn:microsoft.com/office/officeart/2005/8/layout/hProcess9"/>
    <dgm:cxn modelId="{81F506F9-2C38-457B-868C-DD6F2621F8DF}" type="presParOf" srcId="{A8DE7742-7670-4B18-A322-0701C24ACD8A}" destId="{797C567B-1B39-4828-A1D6-87BB7A134D3D}" srcOrd="1" destOrd="0" presId="urn:microsoft.com/office/officeart/2005/8/layout/hProcess9"/>
    <dgm:cxn modelId="{82283BD0-C956-43E7-AB82-9706B92573A0}" type="presParOf" srcId="{797C567B-1B39-4828-A1D6-87BB7A134D3D}" destId="{5F2EFB4B-4805-4F67-B387-0105CD4344DF}" srcOrd="0" destOrd="0" presId="urn:microsoft.com/office/officeart/2005/8/layout/hProcess9"/>
    <dgm:cxn modelId="{694A1D11-DB88-4A30-8039-5EBC4F1CD16B}" type="presParOf" srcId="{797C567B-1B39-4828-A1D6-87BB7A134D3D}" destId="{53C78BD5-EFE9-49BA-BD02-908CEC0AF8D8}" srcOrd="1" destOrd="0" presId="urn:microsoft.com/office/officeart/2005/8/layout/hProcess9"/>
    <dgm:cxn modelId="{FB805973-655F-4FDC-B963-0CF6B77000BB}" type="presParOf" srcId="{797C567B-1B39-4828-A1D6-87BB7A134D3D}" destId="{DFBD02AF-D434-432B-919B-9FBC5ED7988D}" srcOrd="2" destOrd="0" presId="urn:microsoft.com/office/officeart/2005/8/layout/hProcess9"/>
    <dgm:cxn modelId="{F8B3F32E-6BB0-402A-A642-82C464512E53}" type="presParOf" srcId="{797C567B-1B39-4828-A1D6-87BB7A134D3D}" destId="{588342D8-D6D6-49AC-A44E-11E96B604B45}" srcOrd="3" destOrd="0" presId="urn:microsoft.com/office/officeart/2005/8/layout/hProcess9"/>
    <dgm:cxn modelId="{D30DA554-7FCB-44B8-8883-155CE4568E57}" type="presParOf" srcId="{797C567B-1B39-4828-A1D6-87BB7A134D3D}" destId="{54F2E5A4-76F7-4292-B8ED-090F38B943B5}"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AD71C81-3448-42D2-9841-C8D0E6DB0672}" type="doc">
      <dgm:prSet loTypeId="urn:microsoft.com/office/officeart/2005/8/layout/StepDownProcess" loCatId="process" qsTypeId="urn:microsoft.com/office/officeart/2005/8/quickstyle/3d3" qsCatId="3D" csTypeId="urn:microsoft.com/office/officeart/2005/8/colors/accent6_5" csCatId="accent6" phldr="1"/>
      <dgm:spPr/>
      <dgm:t>
        <a:bodyPr/>
        <a:lstStyle/>
        <a:p>
          <a:endParaRPr lang="en-IN"/>
        </a:p>
      </dgm:t>
    </dgm:pt>
    <dgm:pt modelId="{C9218CB8-E969-4666-AC96-701ED40C993E}">
      <dgm:prSet phldrT="[Text]"/>
      <dgm:spPr/>
      <dgm:t>
        <a:bodyPr/>
        <a:lstStyle/>
        <a:p>
          <a:r>
            <a:rPr lang="en-IN" dirty="0"/>
            <a:t>Removal of biofilm with </a:t>
          </a:r>
          <a:r>
            <a:rPr lang="en-IN" dirty="0" err="1"/>
            <a:t>microbrush</a:t>
          </a:r>
          <a:r>
            <a:rPr lang="en-IN" dirty="0"/>
            <a:t> for 3 min </a:t>
          </a:r>
        </a:p>
      </dgm:t>
    </dgm:pt>
    <dgm:pt modelId="{DCB6284D-3765-4294-81A2-31945B5DF0B7}" type="parTrans" cxnId="{5B8F9951-3863-453C-BB54-00E93FF7DB81}">
      <dgm:prSet/>
      <dgm:spPr/>
      <dgm:t>
        <a:bodyPr/>
        <a:lstStyle/>
        <a:p>
          <a:endParaRPr lang="en-IN"/>
        </a:p>
      </dgm:t>
    </dgm:pt>
    <dgm:pt modelId="{46147734-3947-4969-8269-A663A600DC3C}" type="sibTrans" cxnId="{5B8F9951-3863-453C-BB54-00E93FF7DB81}">
      <dgm:prSet/>
      <dgm:spPr/>
      <dgm:t>
        <a:bodyPr/>
        <a:lstStyle/>
        <a:p>
          <a:endParaRPr lang="en-IN"/>
        </a:p>
      </dgm:t>
    </dgm:pt>
    <dgm:pt modelId="{B8279A78-5AF5-4AF6-8C2E-06F90AC31E8A}">
      <dgm:prSet phldrT="[Text]"/>
      <dgm:spPr/>
      <dgm:t>
        <a:bodyPr/>
        <a:lstStyle/>
        <a:p>
          <a:r>
            <a:rPr lang="en-IN" dirty="0"/>
            <a:t>Rinse area with water</a:t>
          </a:r>
        </a:p>
      </dgm:t>
    </dgm:pt>
    <dgm:pt modelId="{8E0DAA87-32E3-47BA-A6CC-2D410B0970EA}" type="parTrans" cxnId="{F88DCEDC-D817-4748-B8EC-EE6E9D71341B}">
      <dgm:prSet/>
      <dgm:spPr/>
      <dgm:t>
        <a:bodyPr/>
        <a:lstStyle/>
        <a:p>
          <a:endParaRPr lang="en-IN"/>
        </a:p>
      </dgm:t>
    </dgm:pt>
    <dgm:pt modelId="{C15B9747-B80D-47ED-BDE9-8E41998557A2}" type="sibTrans" cxnId="{F88DCEDC-D817-4748-B8EC-EE6E9D71341B}">
      <dgm:prSet/>
      <dgm:spPr/>
      <dgm:t>
        <a:bodyPr/>
        <a:lstStyle/>
        <a:p>
          <a:endParaRPr lang="en-IN"/>
        </a:p>
      </dgm:t>
    </dgm:pt>
    <dgm:pt modelId="{C6AF27BE-D3FC-4EB9-A377-BE1938905E8D}">
      <dgm:prSet phldrT="[Text]"/>
      <dgm:spPr/>
      <dgm:t>
        <a:bodyPr/>
        <a:lstStyle/>
        <a:p>
          <a:r>
            <a:rPr lang="en-IN" dirty="0"/>
            <a:t>Apply fluoride solution</a:t>
          </a:r>
        </a:p>
      </dgm:t>
    </dgm:pt>
    <dgm:pt modelId="{E4FF7528-00B6-48EF-AFD0-EEF597FCAC91}" type="parTrans" cxnId="{CD71B195-252E-45A5-B0BE-3A7DA6ECFCBB}">
      <dgm:prSet/>
      <dgm:spPr/>
      <dgm:t>
        <a:bodyPr/>
        <a:lstStyle/>
        <a:p>
          <a:endParaRPr lang="en-IN"/>
        </a:p>
      </dgm:t>
    </dgm:pt>
    <dgm:pt modelId="{CD5B6521-236A-484A-A0DA-B83801BC9A8A}" type="sibTrans" cxnId="{CD71B195-252E-45A5-B0BE-3A7DA6ECFCBB}">
      <dgm:prSet/>
      <dgm:spPr/>
      <dgm:t>
        <a:bodyPr/>
        <a:lstStyle/>
        <a:p>
          <a:endParaRPr lang="en-IN"/>
        </a:p>
      </dgm:t>
    </dgm:pt>
    <dgm:pt modelId="{9041FD4C-DDCD-41BC-A2BC-76FB90259EFD}">
      <dgm:prSet/>
      <dgm:spPr/>
      <dgm:t>
        <a:bodyPr/>
        <a:lstStyle/>
        <a:p>
          <a:r>
            <a:rPr lang="en-IN" dirty="0"/>
            <a:t>Gingival tissue and lips  cover with petroleum jelly to avoid staining</a:t>
          </a:r>
        </a:p>
      </dgm:t>
    </dgm:pt>
    <dgm:pt modelId="{A4F4DD34-07BD-4821-A974-940D9877033C}" type="parTrans" cxnId="{A8A4B288-B0EA-4E11-AD08-565EC8D5CB06}">
      <dgm:prSet/>
      <dgm:spPr/>
      <dgm:t>
        <a:bodyPr/>
        <a:lstStyle/>
        <a:p>
          <a:endParaRPr lang="en-IN"/>
        </a:p>
      </dgm:t>
    </dgm:pt>
    <dgm:pt modelId="{79EF409B-1BB7-41DC-9E80-CB0B13B7DBF8}" type="sibTrans" cxnId="{A8A4B288-B0EA-4E11-AD08-565EC8D5CB06}">
      <dgm:prSet/>
      <dgm:spPr/>
      <dgm:t>
        <a:bodyPr/>
        <a:lstStyle/>
        <a:p>
          <a:endParaRPr lang="en-IN"/>
        </a:p>
      </dgm:t>
    </dgm:pt>
    <dgm:pt modelId="{47AAE339-8D25-4BCD-BAC5-1DC8B0EBAA36}" type="pres">
      <dgm:prSet presAssocID="{6AD71C81-3448-42D2-9841-C8D0E6DB0672}" presName="rootnode" presStyleCnt="0">
        <dgm:presLayoutVars>
          <dgm:chMax/>
          <dgm:chPref/>
          <dgm:dir/>
          <dgm:animLvl val="lvl"/>
        </dgm:presLayoutVars>
      </dgm:prSet>
      <dgm:spPr/>
    </dgm:pt>
    <dgm:pt modelId="{725CD0AE-435F-495B-B425-6D9ED068A388}" type="pres">
      <dgm:prSet presAssocID="{9041FD4C-DDCD-41BC-A2BC-76FB90259EFD}" presName="composite" presStyleCnt="0"/>
      <dgm:spPr/>
    </dgm:pt>
    <dgm:pt modelId="{974C7546-242A-4322-B8AC-E7AA141D4D44}" type="pres">
      <dgm:prSet presAssocID="{9041FD4C-DDCD-41BC-A2BC-76FB90259EFD}" presName="bentUpArrow1" presStyleLbl="alignImgPlace1" presStyleIdx="0" presStyleCnt="3"/>
      <dgm:spPr/>
    </dgm:pt>
    <dgm:pt modelId="{DE385403-9755-4BEB-832B-032250985C2E}" type="pres">
      <dgm:prSet presAssocID="{9041FD4C-DDCD-41BC-A2BC-76FB90259EFD}" presName="ParentText" presStyleLbl="node1" presStyleIdx="0" presStyleCnt="4">
        <dgm:presLayoutVars>
          <dgm:chMax val="1"/>
          <dgm:chPref val="1"/>
          <dgm:bulletEnabled val="1"/>
        </dgm:presLayoutVars>
      </dgm:prSet>
      <dgm:spPr/>
    </dgm:pt>
    <dgm:pt modelId="{8482092F-B382-42D4-95F8-D371A11FDBD8}" type="pres">
      <dgm:prSet presAssocID="{9041FD4C-DDCD-41BC-A2BC-76FB90259EFD}" presName="ChildText" presStyleLbl="revTx" presStyleIdx="0" presStyleCnt="3">
        <dgm:presLayoutVars>
          <dgm:chMax val="0"/>
          <dgm:chPref val="0"/>
          <dgm:bulletEnabled val="1"/>
        </dgm:presLayoutVars>
      </dgm:prSet>
      <dgm:spPr/>
    </dgm:pt>
    <dgm:pt modelId="{AD265330-715C-4CAE-974C-148F022799ED}" type="pres">
      <dgm:prSet presAssocID="{79EF409B-1BB7-41DC-9E80-CB0B13B7DBF8}" presName="sibTrans" presStyleCnt="0"/>
      <dgm:spPr/>
    </dgm:pt>
    <dgm:pt modelId="{4E0409B6-A38D-4DE6-A642-5865A0A22A42}" type="pres">
      <dgm:prSet presAssocID="{C9218CB8-E969-4666-AC96-701ED40C993E}" presName="composite" presStyleCnt="0"/>
      <dgm:spPr/>
    </dgm:pt>
    <dgm:pt modelId="{D5242B7F-4D1A-49F2-B2B9-92F4E8D6D700}" type="pres">
      <dgm:prSet presAssocID="{C9218CB8-E969-4666-AC96-701ED40C993E}" presName="bentUpArrow1" presStyleLbl="alignImgPlace1" presStyleIdx="1" presStyleCnt="3"/>
      <dgm:spPr/>
    </dgm:pt>
    <dgm:pt modelId="{D7608D7A-16B9-482D-9ECF-AE72687985E4}" type="pres">
      <dgm:prSet presAssocID="{C9218CB8-E969-4666-AC96-701ED40C993E}" presName="ParentText" presStyleLbl="node1" presStyleIdx="1" presStyleCnt="4">
        <dgm:presLayoutVars>
          <dgm:chMax val="1"/>
          <dgm:chPref val="1"/>
          <dgm:bulletEnabled val="1"/>
        </dgm:presLayoutVars>
      </dgm:prSet>
      <dgm:spPr/>
    </dgm:pt>
    <dgm:pt modelId="{B6969BEF-3DB2-446A-B7EC-6AE8CFA9D465}" type="pres">
      <dgm:prSet presAssocID="{C9218CB8-E969-4666-AC96-701ED40C993E}" presName="ChildText" presStyleLbl="revTx" presStyleIdx="1" presStyleCnt="3">
        <dgm:presLayoutVars>
          <dgm:chMax val="0"/>
          <dgm:chPref val="0"/>
          <dgm:bulletEnabled val="1"/>
        </dgm:presLayoutVars>
      </dgm:prSet>
      <dgm:spPr/>
    </dgm:pt>
    <dgm:pt modelId="{A8D53B46-DF7F-4AE7-AF44-58CF58BE523B}" type="pres">
      <dgm:prSet presAssocID="{46147734-3947-4969-8269-A663A600DC3C}" presName="sibTrans" presStyleCnt="0"/>
      <dgm:spPr/>
    </dgm:pt>
    <dgm:pt modelId="{5228EB1E-79AA-4984-A22A-3477CE2B8E1D}" type="pres">
      <dgm:prSet presAssocID="{B8279A78-5AF5-4AF6-8C2E-06F90AC31E8A}" presName="composite" presStyleCnt="0"/>
      <dgm:spPr/>
    </dgm:pt>
    <dgm:pt modelId="{C65D1883-EA9A-4C01-9428-73D4D9BE3FF1}" type="pres">
      <dgm:prSet presAssocID="{B8279A78-5AF5-4AF6-8C2E-06F90AC31E8A}" presName="bentUpArrow1" presStyleLbl="alignImgPlace1" presStyleIdx="2" presStyleCnt="3"/>
      <dgm:spPr/>
    </dgm:pt>
    <dgm:pt modelId="{86A1CBDD-A6EB-4589-A0D9-2EF8A112CEBB}" type="pres">
      <dgm:prSet presAssocID="{B8279A78-5AF5-4AF6-8C2E-06F90AC31E8A}" presName="ParentText" presStyleLbl="node1" presStyleIdx="2" presStyleCnt="4">
        <dgm:presLayoutVars>
          <dgm:chMax val="1"/>
          <dgm:chPref val="1"/>
          <dgm:bulletEnabled val="1"/>
        </dgm:presLayoutVars>
      </dgm:prSet>
      <dgm:spPr/>
    </dgm:pt>
    <dgm:pt modelId="{F3AD912B-6E65-4962-9838-44A0E271A976}" type="pres">
      <dgm:prSet presAssocID="{B8279A78-5AF5-4AF6-8C2E-06F90AC31E8A}" presName="ChildText" presStyleLbl="revTx" presStyleIdx="2" presStyleCnt="3" custScaleX="90416" custScaleY="88325">
        <dgm:presLayoutVars>
          <dgm:chMax val="0"/>
          <dgm:chPref val="0"/>
          <dgm:bulletEnabled val="1"/>
        </dgm:presLayoutVars>
      </dgm:prSet>
      <dgm:spPr/>
    </dgm:pt>
    <dgm:pt modelId="{B3045386-3AAB-4C2F-8060-3042ABBF813A}" type="pres">
      <dgm:prSet presAssocID="{C15B9747-B80D-47ED-BDE9-8E41998557A2}" presName="sibTrans" presStyleCnt="0"/>
      <dgm:spPr/>
    </dgm:pt>
    <dgm:pt modelId="{6AF9BDEB-1B18-4000-A4E4-71F751B5B1BE}" type="pres">
      <dgm:prSet presAssocID="{C6AF27BE-D3FC-4EB9-A377-BE1938905E8D}" presName="composite" presStyleCnt="0"/>
      <dgm:spPr/>
    </dgm:pt>
    <dgm:pt modelId="{4E6BD6EA-BEFF-4A63-B16B-07219870B437}" type="pres">
      <dgm:prSet presAssocID="{C6AF27BE-D3FC-4EB9-A377-BE1938905E8D}" presName="ParentText" presStyleLbl="node1" presStyleIdx="3" presStyleCnt="4">
        <dgm:presLayoutVars>
          <dgm:chMax val="1"/>
          <dgm:chPref val="1"/>
          <dgm:bulletEnabled val="1"/>
        </dgm:presLayoutVars>
      </dgm:prSet>
      <dgm:spPr/>
    </dgm:pt>
  </dgm:ptLst>
  <dgm:cxnLst>
    <dgm:cxn modelId="{B5125016-1BFA-4AAD-8617-CEBED09A54B6}" type="presOf" srcId="{C6AF27BE-D3FC-4EB9-A377-BE1938905E8D}" destId="{4E6BD6EA-BEFF-4A63-B16B-07219870B437}" srcOrd="0" destOrd="0" presId="urn:microsoft.com/office/officeart/2005/8/layout/StepDownProcess"/>
    <dgm:cxn modelId="{5B8F9951-3863-453C-BB54-00E93FF7DB81}" srcId="{6AD71C81-3448-42D2-9841-C8D0E6DB0672}" destId="{C9218CB8-E969-4666-AC96-701ED40C993E}" srcOrd="1" destOrd="0" parTransId="{DCB6284D-3765-4294-81A2-31945B5DF0B7}" sibTransId="{46147734-3947-4969-8269-A663A600DC3C}"/>
    <dgm:cxn modelId="{C9FC7D83-F8D6-481A-9404-C235479ED087}" type="presOf" srcId="{C9218CB8-E969-4666-AC96-701ED40C993E}" destId="{D7608D7A-16B9-482D-9ECF-AE72687985E4}" srcOrd="0" destOrd="0" presId="urn:microsoft.com/office/officeart/2005/8/layout/StepDownProcess"/>
    <dgm:cxn modelId="{A8A4B288-B0EA-4E11-AD08-565EC8D5CB06}" srcId="{6AD71C81-3448-42D2-9841-C8D0E6DB0672}" destId="{9041FD4C-DDCD-41BC-A2BC-76FB90259EFD}" srcOrd="0" destOrd="0" parTransId="{A4F4DD34-07BD-4821-A974-940D9877033C}" sibTransId="{79EF409B-1BB7-41DC-9E80-CB0B13B7DBF8}"/>
    <dgm:cxn modelId="{CD71B195-252E-45A5-B0BE-3A7DA6ECFCBB}" srcId="{6AD71C81-3448-42D2-9841-C8D0E6DB0672}" destId="{C6AF27BE-D3FC-4EB9-A377-BE1938905E8D}" srcOrd="3" destOrd="0" parTransId="{E4FF7528-00B6-48EF-AFD0-EEF597FCAC91}" sibTransId="{CD5B6521-236A-484A-A0DA-B83801BC9A8A}"/>
    <dgm:cxn modelId="{4F97619A-0A23-4DB4-811A-CD55AE6D0E86}" type="presOf" srcId="{9041FD4C-DDCD-41BC-A2BC-76FB90259EFD}" destId="{DE385403-9755-4BEB-832B-032250985C2E}" srcOrd="0" destOrd="0" presId="urn:microsoft.com/office/officeart/2005/8/layout/StepDownProcess"/>
    <dgm:cxn modelId="{C02EE7AF-8C4B-4251-8F76-794C9CAD9EBD}" type="presOf" srcId="{B8279A78-5AF5-4AF6-8C2E-06F90AC31E8A}" destId="{86A1CBDD-A6EB-4589-A0D9-2EF8A112CEBB}" srcOrd="0" destOrd="0" presId="urn:microsoft.com/office/officeart/2005/8/layout/StepDownProcess"/>
    <dgm:cxn modelId="{E46E5BD8-69B5-48C1-98A0-9983C584C320}" type="presOf" srcId="{6AD71C81-3448-42D2-9841-C8D0E6DB0672}" destId="{47AAE339-8D25-4BCD-BAC5-1DC8B0EBAA36}" srcOrd="0" destOrd="0" presId="urn:microsoft.com/office/officeart/2005/8/layout/StepDownProcess"/>
    <dgm:cxn modelId="{F88DCEDC-D817-4748-B8EC-EE6E9D71341B}" srcId="{6AD71C81-3448-42D2-9841-C8D0E6DB0672}" destId="{B8279A78-5AF5-4AF6-8C2E-06F90AC31E8A}" srcOrd="2" destOrd="0" parTransId="{8E0DAA87-32E3-47BA-A6CC-2D410B0970EA}" sibTransId="{C15B9747-B80D-47ED-BDE9-8E41998557A2}"/>
    <dgm:cxn modelId="{7B0F7E93-44DD-4840-B954-8B15A8A3E5DE}" type="presParOf" srcId="{47AAE339-8D25-4BCD-BAC5-1DC8B0EBAA36}" destId="{725CD0AE-435F-495B-B425-6D9ED068A388}" srcOrd="0" destOrd="0" presId="urn:microsoft.com/office/officeart/2005/8/layout/StepDownProcess"/>
    <dgm:cxn modelId="{3D9BC661-E06A-43C6-9DEB-87BF513E632E}" type="presParOf" srcId="{725CD0AE-435F-495B-B425-6D9ED068A388}" destId="{974C7546-242A-4322-B8AC-E7AA141D4D44}" srcOrd="0" destOrd="0" presId="urn:microsoft.com/office/officeart/2005/8/layout/StepDownProcess"/>
    <dgm:cxn modelId="{821C87A7-28A6-448F-9ECD-7C4D1F021FAC}" type="presParOf" srcId="{725CD0AE-435F-495B-B425-6D9ED068A388}" destId="{DE385403-9755-4BEB-832B-032250985C2E}" srcOrd="1" destOrd="0" presId="urn:microsoft.com/office/officeart/2005/8/layout/StepDownProcess"/>
    <dgm:cxn modelId="{F11DDA33-7A07-4646-9CCB-AFFE59B9D3A7}" type="presParOf" srcId="{725CD0AE-435F-495B-B425-6D9ED068A388}" destId="{8482092F-B382-42D4-95F8-D371A11FDBD8}" srcOrd="2" destOrd="0" presId="urn:microsoft.com/office/officeart/2005/8/layout/StepDownProcess"/>
    <dgm:cxn modelId="{D2323F34-08A4-4E8D-8C4F-1B29A7A261F1}" type="presParOf" srcId="{47AAE339-8D25-4BCD-BAC5-1DC8B0EBAA36}" destId="{AD265330-715C-4CAE-974C-148F022799ED}" srcOrd="1" destOrd="0" presId="urn:microsoft.com/office/officeart/2005/8/layout/StepDownProcess"/>
    <dgm:cxn modelId="{03C8EFBA-3769-4B36-951A-5D30184F3906}" type="presParOf" srcId="{47AAE339-8D25-4BCD-BAC5-1DC8B0EBAA36}" destId="{4E0409B6-A38D-4DE6-A642-5865A0A22A42}" srcOrd="2" destOrd="0" presId="urn:microsoft.com/office/officeart/2005/8/layout/StepDownProcess"/>
    <dgm:cxn modelId="{2DA7FAA5-B6F2-4E17-9826-F1DB7077A881}" type="presParOf" srcId="{4E0409B6-A38D-4DE6-A642-5865A0A22A42}" destId="{D5242B7F-4D1A-49F2-B2B9-92F4E8D6D700}" srcOrd="0" destOrd="0" presId="urn:microsoft.com/office/officeart/2005/8/layout/StepDownProcess"/>
    <dgm:cxn modelId="{C54D2E38-C628-4404-BBD1-9D5901E9B428}" type="presParOf" srcId="{4E0409B6-A38D-4DE6-A642-5865A0A22A42}" destId="{D7608D7A-16B9-482D-9ECF-AE72687985E4}" srcOrd="1" destOrd="0" presId="urn:microsoft.com/office/officeart/2005/8/layout/StepDownProcess"/>
    <dgm:cxn modelId="{18FD84A7-03DF-4127-8951-6FEACA49BC98}" type="presParOf" srcId="{4E0409B6-A38D-4DE6-A642-5865A0A22A42}" destId="{B6969BEF-3DB2-446A-B7EC-6AE8CFA9D465}" srcOrd="2" destOrd="0" presId="urn:microsoft.com/office/officeart/2005/8/layout/StepDownProcess"/>
    <dgm:cxn modelId="{18EBCA55-92FD-449D-B413-13F7E849617F}" type="presParOf" srcId="{47AAE339-8D25-4BCD-BAC5-1DC8B0EBAA36}" destId="{A8D53B46-DF7F-4AE7-AF44-58CF58BE523B}" srcOrd="3" destOrd="0" presId="urn:microsoft.com/office/officeart/2005/8/layout/StepDownProcess"/>
    <dgm:cxn modelId="{5CB66049-8711-47C3-8C3B-ED17835BC268}" type="presParOf" srcId="{47AAE339-8D25-4BCD-BAC5-1DC8B0EBAA36}" destId="{5228EB1E-79AA-4984-A22A-3477CE2B8E1D}" srcOrd="4" destOrd="0" presId="urn:microsoft.com/office/officeart/2005/8/layout/StepDownProcess"/>
    <dgm:cxn modelId="{19CCD5C2-6C9D-4910-BD41-2E44230A8272}" type="presParOf" srcId="{5228EB1E-79AA-4984-A22A-3477CE2B8E1D}" destId="{C65D1883-EA9A-4C01-9428-73D4D9BE3FF1}" srcOrd="0" destOrd="0" presId="urn:microsoft.com/office/officeart/2005/8/layout/StepDownProcess"/>
    <dgm:cxn modelId="{D79DF770-058F-4D3D-97A9-B6565D912B7B}" type="presParOf" srcId="{5228EB1E-79AA-4984-A22A-3477CE2B8E1D}" destId="{86A1CBDD-A6EB-4589-A0D9-2EF8A112CEBB}" srcOrd="1" destOrd="0" presId="urn:microsoft.com/office/officeart/2005/8/layout/StepDownProcess"/>
    <dgm:cxn modelId="{088E3F69-36A0-462D-8FCE-234129D7E212}" type="presParOf" srcId="{5228EB1E-79AA-4984-A22A-3477CE2B8E1D}" destId="{F3AD912B-6E65-4962-9838-44A0E271A976}" srcOrd="2" destOrd="0" presId="urn:microsoft.com/office/officeart/2005/8/layout/StepDownProcess"/>
    <dgm:cxn modelId="{47835BE7-4EFF-4B35-AA3E-15163FA35EFC}" type="presParOf" srcId="{47AAE339-8D25-4BCD-BAC5-1DC8B0EBAA36}" destId="{B3045386-3AAB-4C2F-8060-3042ABBF813A}" srcOrd="5" destOrd="0" presId="urn:microsoft.com/office/officeart/2005/8/layout/StepDownProcess"/>
    <dgm:cxn modelId="{02DF3283-FCF7-411F-8A0F-C3D27CA7A4C9}" type="presParOf" srcId="{47AAE339-8D25-4BCD-BAC5-1DC8B0EBAA36}" destId="{6AF9BDEB-1B18-4000-A4E4-71F751B5B1BE}" srcOrd="6" destOrd="0" presId="urn:microsoft.com/office/officeart/2005/8/layout/StepDownProcess"/>
    <dgm:cxn modelId="{93113FED-1846-481D-84A9-E18CEAED4EEF}" type="presParOf" srcId="{6AF9BDEB-1B18-4000-A4E4-71F751B5B1BE}" destId="{4E6BD6EA-BEFF-4A63-B16B-07219870B437}"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2C922C9-D305-4C8F-A7F5-F95F0435F063}" type="doc">
      <dgm:prSet loTypeId="urn:microsoft.com/office/officeart/2005/8/layout/arrow1" loCatId="relationship" qsTypeId="urn:microsoft.com/office/officeart/2005/8/quickstyle/3d3" qsCatId="3D" csTypeId="urn:microsoft.com/office/officeart/2005/8/colors/accent0_3" csCatId="mainScheme" phldr="1"/>
      <dgm:spPr/>
      <dgm:t>
        <a:bodyPr/>
        <a:lstStyle/>
        <a:p>
          <a:endParaRPr lang="en-IN"/>
        </a:p>
      </dgm:t>
    </dgm:pt>
    <dgm:pt modelId="{A042E990-42C8-4481-ACDA-9049FD0ABBB6}">
      <dgm:prSet custT="1"/>
      <dgm:spPr/>
      <dgm:t>
        <a:bodyPr/>
        <a:lstStyle/>
        <a:p>
          <a:r>
            <a:rPr lang="en-IN" sz="1800" b="1" u="sng" dirty="0"/>
            <a:t>Pros</a:t>
          </a:r>
          <a:endParaRPr lang="en-IN" sz="1800" dirty="0"/>
        </a:p>
      </dgm:t>
    </dgm:pt>
    <dgm:pt modelId="{41A699F5-6ED3-4148-A1F1-C7206E1CF078}" type="parTrans" cxnId="{A0EC5C0A-F5B9-47F0-B61B-6962FDFA1CAF}">
      <dgm:prSet/>
      <dgm:spPr/>
      <dgm:t>
        <a:bodyPr/>
        <a:lstStyle/>
        <a:p>
          <a:endParaRPr lang="en-IN"/>
        </a:p>
      </dgm:t>
    </dgm:pt>
    <dgm:pt modelId="{1EFD08AA-9D8D-4E17-9C2A-FC163F2B65B0}" type="sibTrans" cxnId="{A0EC5C0A-F5B9-47F0-B61B-6962FDFA1CAF}">
      <dgm:prSet/>
      <dgm:spPr/>
      <dgm:t>
        <a:bodyPr/>
        <a:lstStyle/>
        <a:p>
          <a:endParaRPr lang="en-IN"/>
        </a:p>
      </dgm:t>
    </dgm:pt>
    <dgm:pt modelId="{680D783D-9250-4ABC-980F-9912CD3E70D4}">
      <dgm:prSet custT="1"/>
      <dgm:spPr/>
      <dgm:t>
        <a:bodyPr/>
        <a:lstStyle/>
        <a:p>
          <a:r>
            <a:rPr lang="en-IN" sz="1200" dirty="0"/>
            <a:t>quick ,easy and painless</a:t>
          </a:r>
        </a:p>
      </dgm:t>
    </dgm:pt>
    <dgm:pt modelId="{3D6D499A-E3BB-4FA1-89E8-83B1BAA46419}" type="parTrans" cxnId="{4C0045CA-26D1-4F7C-B44A-E529EDD5E9E4}">
      <dgm:prSet/>
      <dgm:spPr/>
      <dgm:t>
        <a:bodyPr/>
        <a:lstStyle/>
        <a:p>
          <a:endParaRPr lang="en-IN"/>
        </a:p>
      </dgm:t>
    </dgm:pt>
    <dgm:pt modelId="{85EF0214-FA5B-4930-A6FC-4064D2371965}" type="sibTrans" cxnId="{4C0045CA-26D1-4F7C-B44A-E529EDD5E9E4}">
      <dgm:prSet/>
      <dgm:spPr/>
      <dgm:t>
        <a:bodyPr/>
        <a:lstStyle/>
        <a:p>
          <a:endParaRPr lang="en-IN"/>
        </a:p>
      </dgm:t>
    </dgm:pt>
    <dgm:pt modelId="{D5EB766A-41F8-4907-95F0-963B2E4BEEC2}">
      <dgm:prSet custT="1"/>
      <dgm:spPr/>
      <dgm:t>
        <a:bodyPr/>
        <a:lstStyle/>
        <a:p>
          <a:r>
            <a:rPr lang="en-IN" sz="1200" dirty="0" err="1"/>
            <a:t>Remineralizes</a:t>
          </a:r>
          <a:r>
            <a:rPr lang="en-IN" sz="1200" dirty="0"/>
            <a:t>  natural tooth</a:t>
          </a:r>
        </a:p>
      </dgm:t>
    </dgm:pt>
    <dgm:pt modelId="{F15886CC-5FEF-4266-8C40-BA2E1F27ACCC}" type="parTrans" cxnId="{466C44D9-72C7-4DB3-9827-80F78073C2DA}">
      <dgm:prSet/>
      <dgm:spPr/>
      <dgm:t>
        <a:bodyPr/>
        <a:lstStyle/>
        <a:p>
          <a:endParaRPr lang="en-IN"/>
        </a:p>
      </dgm:t>
    </dgm:pt>
    <dgm:pt modelId="{E27C324F-6353-4D7B-ACD2-1809222DFFCB}" type="sibTrans" cxnId="{466C44D9-72C7-4DB3-9827-80F78073C2DA}">
      <dgm:prSet/>
      <dgm:spPr/>
      <dgm:t>
        <a:bodyPr/>
        <a:lstStyle/>
        <a:p>
          <a:endParaRPr lang="en-IN"/>
        </a:p>
      </dgm:t>
    </dgm:pt>
    <dgm:pt modelId="{061C5A19-797C-40D2-AA26-6DC1F2D9535C}">
      <dgm:prSet custT="1"/>
      <dgm:spPr/>
      <dgm:t>
        <a:bodyPr/>
        <a:lstStyle/>
        <a:p>
          <a:r>
            <a:rPr lang="en-IN" sz="1200" dirty="0"/>
            <a:t>Prevent biofilm adhesion</a:t>
          </a:r>
        </a:p>
      </dgm:t>
    </dgm:pt>
    <dgm:pt modelId="{FAF03E1A-0AF8-4921-A73E-291AD4274F5A}" type="parTrans" cxnId="{1F304742-3786-493B-B068-7E6C5DFD9128}">
      <dgm:prSet/>
      <dgm:spPr/>
      <dgm:t>
        <a:bodyPr/>
        <a:lstStyle/>
        <a:p>
          <a:endParaRPr lang="en-IN"/>
        </a:p>
      </dgm:t>
    </dgm:pt>
    <dgm:pt modelId="{C1D3C3F9-B8F7-4230-8237-00C275A6F111}" type="sibTrans" cxnId="{1F304742-3786-493B-B068-7E6C5DFD9128}">
      <dgm:prSet/>
      <dgm:spPr/>
      <dgm:t>
        <a:bodyPr/>
        <a:lstStyle/>
        <a:p>
          <a:endParaRPr lang="en-IN"/>
        </a:p>
      </dgm:t>
    </dgm:pt>
    <dgm:pt modelId="{3F5E8264-8BA0-4603-8090-C3A184B7E7E4}">
      <dgm:prSet custT="1"/>
      <dgm:spPr/>
      <dgm:t>
        <a:bodyPr/>
        <a:lstStyle/>
        <a:p>
          <a:r>
            <a:rPr lang="en-IN" sz="1200" dirty="0"/>
            <a:t>Arrest 80% lesion when applied twice a day</a:t>
          </a:r>
        </a:p>
      </dgm:t>
    </dgm:pt>
    <dgm:pt modelId="{5787A127-BACD-4769-9757-97AD840352B3}" type="parTrans" cxnId="{4CA8780C-173C-47D5-A70A-452034A719CC}">
      <dgm:prSet/>
      <dgm:spPr/>
      <dgm:t>
        <a:bodyPr/>
        <a:lstStyle/>
        <a:p>
          <a:endParaRPr lang="en-IN"/>
        </a:p>
      </dgm:t>
    </dgm:pt>
    <dgm:pt modelId="{D61D9468-A246-4FA6-9FA5-84A19742D579}" type="sibTrans" cxnId="{4CA8780C-173C-47D5-A70A-452034A719CC}">
      <dgm:prSet/>
      <dgm:spPr/>
      <dgm:t>
        <a:bodyPr/>
        <a:lstStyle/>
        <a:p>
          <a:endParaRPr lang="en-IN"/>
        </a:p>
      </dgm:t>
    </dgm:pt>
    <dgm:pt modelId="{2EDBAB91-3F1A-47F5-BDFB-6187ECEDE3C1}">
      <dgm:prSet/>
      <dgm:spPr/>
      <dgm:t>
        <a:bodyPr/>
        <a:lstStyle/>
        <a:p>
          <a:r>
            <a:rPr lang="en-IN" sz="1800" b="1" u="sng" dirty="0"/>
            <a:t>Cons</a:t>
          </a:r>
          <a:endParaRPr lang="en-IN" sz="1800" dirty="0"/>
        </a:p>
      </dgm:t>
    </dgm:pt>
    <dgm:pt modelId="{DB9737F2-8DAE-4DCB-A403-A9A4F0535CE4}" type="parTrans" cxnId="{0B70DCF9-7751-454F-BD9E-D35741D07F7F}">
      <dgm:prSet/>
      <dgm:spPr/>
      <dgm:t>
        <a:bodyPr/>
        <a:lstStyle/>
        <a:p>
          <a:endParaRPr lang="en-IN"/>
        </a:p>
      </dgm:t>
    </dgm:pt>
    <dgm:pt modelId="{B16E478B-628B-4DD8-85D4-B7DDA84D4C05}" type="sibTrans" cxnId="{0B70DCF9-7751-454F-BD9E-D35741D07F7F}">
      <dgm:prSet/>
      <dgm:spPr/>
      <dgm:t>
        <a:bodyPr/>
        <a:lstStyle/>
        <a:p>
          <a:endParaRPr lang="en-IN"/>
        </a:p>
      </dgm:t>
    </dgm:pt>
    <dgm:pt modelId="{592B27BE-40B3-4A59-81B5-40478EDB3BC6}">
      <dgm:prSet custT="1"/>
      <dgm:spPr/>
      <dgm:t>
        <a:bodyPr/>
        <a:lstStyle/>
        <a:p>
          <a:r>
            <a:rPr lang="en-IN" sz="1400" dirty="0"/>
            <a:t>Not opted for deep cavities</a:t>
          </a:r>
        </a:p>
      </dgm:t>
    </dgm:pt>
    <dgm:pt modelId="{108C8FE7-E3A5-407F-AE03-0D9047234D72}" type="sibTrans" cxnId="{5EDEAB4A-BF27-4548-80E5-2430AFF8576E}">
      <dgm:prSet/>
      <dgm:spPr/>
      <dgm:t>
        <a:bodyPr/>
        <a:lstStyle/>
        <a:p>
          <a:endParaRPr lang="en-IN"/>
        </a:p>
      </dgm:t>
    </dgm:pt>
    <dgm:pt modelId="{03A39B36-20C3-4151-BEE1-07E95572C1C7}" type="parTrans" cxnId="{5EDEAB4A-BF27-4548-80E5-2430AFF8576E}">
      <dgm:prSet/>
      <dgm:spPr/>
      <dgm:t>
        <a:bodyPr/>
        <a:lstStyle/>
        <a:p>
          <a:endParaRPr lang="en-IN"/>
        </a:p>
      </dgm:t>
    </dgm:pt>
    <dgm:pt modelId="{DCEE6605-496E-440C-AB07-4373F7FE2405}">
      <dgm:prSet custT="1"/>
      <dgm:spPr/>
      <dgm:t>
        <a:bodyPr/>
        <a:lstStyle/>
        <a:p>
          <a:r>
            <a:rPr lang="en-IN" sz="1400" dirty="0" err="1"/>
            <a:t>Permenantly</a:t>
          </a:r>
          <a:r>
            <a:rPr lang="en-IN" sz="1400" dirty="0"/>
            <a:t> stain decay black</a:t>
          </a:r>
        </a:p>
      </dgm:t>
    </dgm:pt>
    <dgm:pt modelId="{C7E9AFEE-B30E-4CBA-8E94-9955D6EFBA4C}" type="sibTrans" cxnId="{2AB74737-4437-4406-A731-43EACC2F95FE}">
      <dgm:prSet/>
      <dgm:spPr/>
      <dgm:t>
        <a:bodyPr/>
        <a:lstStyle/>
        <a:p>
          <a:endParaRPr lang="en-IN"/>
        </a:p>
      </dgm:t>
    </dgm:pt>
    <dgm:pt modelId="{DE4B7249-297B-4BF7-BCDB-6F94D5B9FE69}" type="parTrans" cxnId="{2AB74737-4437-4406-A731-43EACC2F95FE}">
      <dgm:prSet/>
      <dgm:spPr/>
      <dgm:t>
        <a:bodyPr/>
        <a:lstStyle/>
        <a:p>
          <a:endParaRPr lang="en-IN"/>
        </a:p>
      </dgm:t>
    </dgm:pt>
    <dgm:pt modelId="{1AF81343-A12E-4732-AD13-ABF41927F3C0}" type="pres">
      <dgm:prSet presAssocID="{82C922C9-D305-4C8F-A7F5-F95F0435F063}" presName="cycle" presStyleCnt="0">
        <dgm:presLayoutVars>
          <dgm:dir/>
          <dgm:resizeHandles val="exact"/>
        </dgm:presLayoutVars>
      </dgm:prSet>
      <dgm:spPr/>
    </dgm:pt>
    <dgm:pt modelId="{E5EEF47E-5925-41E1-9A30-673013307B82}" type="pres">
      <dgm:prSet presAssocID="{A042E990-42C8-4481-ACDA-9049FD0ABBB6}" presName="arrow" presStyleLbl="node1" presStyleIdx="0" presStyleCnt="2" custScaleX="124687" custRadScaleRad="100287" custRadScaleInc="-2397">
        <dgm:presLayoutVars>
          <dgm:bulletEnabled val="1"/>
        </dgm:presLayoutVars>
      </dgm:prSet>
      <dgm:spPr/>
    </dgm:pt>
    <dgm:pt modelId="{CC8DFD28-1D16-4E9B-93E5-E158C22809F9}" type="pres">
      <dgm:prSet presAssocID="{2EDBAB91-3F1A-47F5-BDFB-6187ECEDE3C1}" presName="arrow" presStyleLbl="node1" presStyleIdx="1" presStyleCnt="2" custScaleX="124687">
        <dgm:presLayoutVars>
          <dgm:bulletEnabled val="1"/>
        </dgm:presLayoutVars>
      </dgm:prSet>
      <dgm:spPr/>
    </dgm:pt>
  </dgm:ptLst>
  <dgm:cxnLst>
    <dgm:cxn modelId="{D2A74706-C174-4FA6-A152-1CF2667CB252}" type="presOf" srcId="{DCEE6605-496E-440C-AB07-4373F7FE2405}" destId="{CC8DFD28-1D16-4E9B-93E5-E158C22809F9}" srcOrd="0" destOrd="2" presId="urn:microsoft.com/office/officeart/2005/8/layout/arrow1"/>
    <dgm:cxn modelId="{A0EC5C0A-F5B9-47F0-B61B-6962FDFA1CAF}" srcId="{82C922C9-D305-4C8F-A7F5-F95F0435F063}" destId="{A042E990-42C8-4481-ACDA-9049FD0ABBB6}" srcOrd="0" destOrd="0" parTransId="{41A699F5-6ED3-4148-A1F1-C7206E1CF078}" sibTransId="{1EFD08AA-9D8D-4E17-9C2A-FC163F2B65B0}"/>
    <dgm:cxn modelId="{4CA8780C-173C-47D5-A70A-452034A719CC}" srcId="{A042E990-42C8-4481-ACDA-9049FD0ABBB6}" destId="{3F5E8264-8BA0-4603-8090-C3A184B7E7E4}" srcOrd="3" destOrd="0" parTransId="{5787A127-BACD-4769-9757-97AD840352B3}" sibTransId="{D61D9468-A246-4FA6-9FA5-84A19742D579}"/>
    <dgm:cxn modelId="{1B3FCA15-0248-42F9-A494-2EF2960AFFE5}" type="presOf" srcId="{A042E990-42C8-4481-ACDA-9049FD0ABBB6}" destId="{E5EEF47E-5925-41E1-9A30-673013307B82}" srcOrd="0" destOrd="0" presId="urn:microsoft.com/office/officeart/2005/8/layout/arrow1"/>
    <dgm:cxn modelId="{6AC47133-9009-41C5-A872-8CA6792A8942}" type="presOf" srcId="{2EDBAB91-3F1A-47F5-BDFB-6187ECEDE3C1}" destId="{CC8DFD28-1D16-4E9B-93E5-E158C22809F9}" srcOrd="0" destOrd="0" presId="urn:microsoft.com/office/officeart/2005/8/layout/arrow1"/>
    <dgm:cxn modelId="{2AB74737-4437-4406-A731-43EACC2F95FE}" srcId="{2EDBAB91-3F1A-47F5-BDFB-6187ECEDE3C1}" destId="{DCEE6605-496E-440C-AB07-4373F7FE2405}" srcOrd="1" destOrd="0" parTransId="{DE4B7249-297B-4BF7-BCDB-6F94D5B9FE69}" sibTransId="{C7E9AFEE-B30E-4CBA-8E94-9955D6EFBA4C}"/>
    <dgm:cxn modelId="{1F304742-3786-493B-B068-7E6C5DFD9128}" srcId="{A042E990-42C8-4481-ACDA-9049FD0ABBB6}" destId="{061C5A19-797C-40D2-AA26-6DC1F2D9535C}" srcOrd="2" destOrd="0" parTransId="{FAF03E1A-0AF8-4921-A73E-291AD4274F5A}" sibTransId="{C1D3C3F9-B8F7-4230-8237-00C275A6F111}"/>
    <dgm:cxn modelId="{7E695544-93E7-4EFC-9663-145B954E8AF0}" type="presOf" srcId="{592B27BE-40B3-4A59-81B5-40478EDB3BC6}" destId="{CC8DFD28-1D16-4E9B-93E5-E158C22809F9}" srcOrd="0" destOrd="1" presId="urn:microsoft.com/office/officeart/2005/8/layout/arrow1"/>
    <dgm:cxn modelId="{BDCB6A65-22CA-4826-B316-BBCDE0131F90}" type="presOf" srcId="{D5EB766A-41F8-4907-95F0-963B2E4BEEC2}" destId="{E5EEF47E-5925-41E1-9A30-673013307B82}" srcOrd="0" destOrd="2" presId="urn:microsoft.com/office/officeart/2005/8/layout/arrow1"/>
    <dgm:cxn modelId="{9E3B8A65-D351-49E6-B877-D14C05726098}" type="presOf" srcId="{061C5A19-797C-40D2-AA26-6DC1F2D9535C}" destId="{E5EEF47E-5925-41E1-9A30-673013307B82}" srcOrd="0" destOrd="3" presId="urn:microsoft.com/office/officeart/2005/8/layout/arrow1"/>
    <dgm:cxn modelId="{F13BFB66-3877-4915-AE4C-0772FA15AF84}" type="presOf" srcId="{82C922C9-D305-4C8F-A7F5-F95F0435F063}" destId="{1AF81343-A12E-4732-AD13-ABF41927F3C0}" srcOrd="0" destOrd="0" presId="urn:microsoft.com/office/officeart/2005/8/layout/arrow1"/>
    <dgm:cxn modelId="{5EDEAB4A-BF27-4548-80E5-2430AFF8576E}" srcId="{2EDBAB91-3F1A-47F5-BDFB-6187ECEDE3C1}" destId="{592B27BE-40B3-4A59-81B5-40478EDB3BC6}" srcOrd="0" destOrd="0" parTransId="{03A39B36-20C3-4151-BEE1-07E95572C1C7}" sibTransId="{108C8FE7-E3A5-407F-AE03-0D9047234D72}"/>
    <dgm:cxn modelId="{E81E5C50-4804-4942-8186-AC8DDA385B33}" type="presOf" srcId="{3F5E8264-8BA0-4603-8090-C3A184B7E7E4}" destId="{E5EEF47E-5925-41E1-9A30-673013307B82}" srcOrd="0" destOrd="4" presId="urn:microsoft.com/office/officeart/2005/8/layout/arrow1"/>
    <dgm:cxn modelId="{7BBC0C8B-30EA-4430-90FF-C9358B03A225}" type="presOf" srcId="{680D783D-9250-4ABC-980F-9912CD3E70D4}" destId="{E5EEF47E-5925-41E1-9A30-673013307B82}" srcOrd="0" destOrd="1" presId="urn:microsoft.com/office/officeart/2005/8/layout/arrow1"/>
    <dgm:cxn modelId="{4C0045CA-26D1-4F7C-B44A-E529EDD5E9E4}" srcId="{A042E990-42C8-4481-ACDA-9049FD0ABBB6}" destId="{680D783D-9250-4ABC-980F-9912CD3E70D4}" srcOrd="0" destOrd="0" parTransId="{3D6D499A-E3BB-4FA1-89E8-83B1BAA46419}" sibTransId="{85EF0214-FA5B-4930-A6FC-4064D2371965}"/>
    <dgm:cxn modelId="{466C44D9-72C7-4DB3-9827-80F78073C2DA}" srcId="{A042E990-42C8-4481-ACDA-9049FD0ABBB6}" destId="{D5EB766A-41F8-4907-95F0-963B2E4BEEC2}" srcOrd="1" destOrd="0" parTransId="{F15886CC-5FEF-4266-8C40-BA2E1F27ACCC}" sibTransId="{E27C324F-6353-4D7B-ACD2-1809222DFFCB}"/>
    <dgm:cxn modelId="{0B70DCF9-7751-454F-BD9E-D35741D07F7F}" srcId="{82C922C9-D305-4C8F-A7F5-F95F0435F063}" destId="{2EDBAB91-3F1A-47F5-BDFB-6187ECEDE3C1}" srcOrd="1" destOrd="0" parTransId="{DB9737F2-8DAE-4DCB-A403-A9A4F0535CE4}" sibTransId="{B16E478B-628B-4DD8-85D4-B7DDA84D4C05}"/>
    <dgm:cxn modelId="{49004D13-7119-4F4D-B157-6D140179058F}" type="presParOf" srcId="{1AF81343-A12E-4732-AD13-ABF41927F3C0}" destId="{E5EEF47E-5925-41E1-9A30-673013307B82}" srcOrd="0" destOrd="0" presId="urn:microsoft.com/office/officeart/2005/8/layout/arrow1"/>
    <dgm:cxn modelId="{1D1110F0-8FA0-4F6A-8287-C92EE8A0BE65}" type="presParOf" srcId="{1AF81343-A12E-4732-AD13-ABF41927F3C0}" destId="{CC8DFD28-1D16-4E9B-93E5-E158C22809F9}" srcOrd="1" destOrd="0" presId="urn:microsoft.com/office/officeart/2005/8/layout/arrow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4E61CC7-D9CA-429E-993D-09F32ADB312B}"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US"/>
        </a:p>
      </dgm:t>
    </dgm:pt>
    <dgm:pt modelId="{7B4F44A7-8FEA-4EA9-9279-38FBE205BBDC}">
      <dgm:prSet phldrT="[Text]"/>
      <dgm:spPr/>
      <dgm:t>
        <a:bodyPr/>
        <a:lstStyle/>
        <a:p>
          <a:r>
            <a:rPr lang="en-US" b="1" dirty="0" err="1"/>
            <a:t>Duraphat</a:t>
          </a:r>
          <a:endParaRPr lang="en-US" b="1" dirty="0"/>
        </a:p>
      </dgm:t>
    </dgm:pt>
    <dgm:pt modelId="{5B1EC076-6A86-473B-8878-21366E381DAF}" type="parTrans" cxnId="{EBBFF437-0021-4826-914B-51A74DD81F4D}">
      <dgm:prSet/>
      <dgm:spPr/>
      <dgm:t>
        <a:bodyPr/>
        <a:lstStyle/>
        <a:p>
          <a:endParaRPr lang="en-US"/>
        </a:p>
      </dgm:t>
    </dgm:pt>
    <dgm:pt modelId="{CD3D67A6-0304-4DD2-A6BB-9A3F18EF00C9}" type="sibTrans" cxnId="{EBBFF437-0021-4826-914B-51A74DD81F4D}">
      <dgm:prSet/>
      <dgm:spPr/>
      <dgm:t>
        <a:bodyPr/>
        <a:lstStyle/>
        <a:p>
          <a:endParaRPr lang="en-US"/>
        </a:p>
      </dgm:t>
    </dgm:pt>
    <dgm:pt modelId="{755CDCD0-FE3C-4E3C-BE08-3CCF7CF9FD79}">
      <dgm:prSet phldrT="[Text]"/>
      <dgm:spPr/>
      <dgm:t>
        <a:bodyPr/>
        <a:lstStyle/>
        <a:p>
          <a:r>
            <a:rPr lang="en-US" dirty="0" err="1"/>
            <a:t>Naf</a:t>
          </a:r>
          <a:r>
            <a:rPr lang="en-US" dirty="0"/>
            <a:t> (2.26%)</a:t>
          </a:r>
        </a:p>
      </dgm:t>
    </dgm:pt>
    <dgm:pt modelId="{5E99EBEE-5748-48C3-9D41-54079A6043AD}" type="parTrans" cxnId="{38B6B4B3-FCD7-4827-8D05-6730101B3116}">
      <dgm:prSet/>
      <dgm:spPr/>
      <dgm:t>
        <a:bodyPr/>
        <a:lstStyle/>
        <a:p>
          <a:endParaRPr lang="en-US"/>
        </a:p>
      </dgm:t>
    </dgm:pt>
    <dgm:pt modelId="{3948C258-42D5-4D0C-9B46-2622CFFFF428}" type="sibTrans" cxnId="{38B6B4B3-FCD7-4827-8D05-6730101B3116}">
      <dgm:prSet/>
      <dgm:spPr/>
      <dgm:t>
        <a:bodyPr/>
        <a:lstStyle/>
        <a:p>
          <a:endParaRPr lang="en-US"/>
        </a:p>
      </dgm:t>
    </dgm:pt>
    <dgm:pt modelId="{5DFED8E3-6F51-4802-A600-72961B1D7313}">
      <dgm:prSet phldrT="[Text]"/>
      <dgm:spPr/>
      <dgm:t>
        <a:bodyPr/>
        <a:lstStyle/>
        <a:p>
          <a:r>
            <a:rPr lang="en-US" b="1" dirty="0" err="1"/>
            <a:t>Fluorprotector</a:t>
          </a:r>
          <a:endParaRPr lang="en-US" b="1" dirty="0"/>
        </a:p>
      </dgm:t>
    </dgm:pt>
    <dgm:pt modelId="{9C5BAEFA-9D64-495B-83AC-391E9388F1BF}" type="parTrans" cxnId="{A879546B-54DE-48E7-ADB1-D7BB23E968DA}">
      <dgm:prSet/>
      <dgm:spPr/>
      <dgm:t>
        <a:bodyPr/>
        <a:lstStyle/>
        <a:p>
          <a:endParaRPr lang="en-US"/>
        </a:p>
      </dgm:t>
    </dgm:pt>
    <dgm:pt modelId="{F43146A3-37DC-45E5-92A6-02871AE17B34}" type="sibTrans" cxnId="{A879546B-54DE-48E7-ADB1-D7BB23E968DA}">
      <dgm:prSet/>
      <dgm:spPr/>
      <dgm:t>
        <a:bodyPr/>
        <a:lstStyle/>
        <a:p>
          <a:endParaRPr lang="en-US"/>
        </a:p>
      </dgm:t>
    </dgm:pt>
    <dgm:pt modelId="{A7C278BC-FBCA-4F82-B0B7-81E42FE46185}">
      <dgm:prSet phldrT="[Text]"/>
      <dgm:spPr/>
      <dgm:t>
        <a:bodyPr/>
        <a:lstStyle/>
        <a:p>
          <a:r>
            <a:rPr lang="en-US" dirty="0" err="1"/>
            <a:t>Difluorosaline</a:t>
          </a:r>
          <a:r>
            <a:rPr lang="en-US" dirty="0"/>
            <a:t>(0.7%)</a:t>
          </a:r>
        </a:p>
      </dgm:t>
    </dgm:pt>
    <dgm:pt modelId="{417F84E5-991C-4315-A54A-13FC3A274001}" type="parTrans" cxnId="{7A4BE3CB-2B5B-4841-B1C4-88F4230314F9}">
      <dgm:prSet/>
      <dgm:spPr/>
      <dgm:t>
        <a:bodyPr/>
        <a:lstStyle/>
        <a:p>
          <a:endParaRPr lang="en-US"/>
        </a:p>
      </dgm:t>
    </dgm:pt>
    <dgm:pt modelId="{BB34B545-3706-4A30-A15F-1052E8EBA5EA}" type="sibTrans" cxnId="{7A4BE3CB-2B5B-4841-B1C4-88F4230314F9}">
      <dgm:prSet/>
      <dgm:spPr/>
      <dgm:t>
        <a:bodyPr/>
        <a:lstStyle/>
        <a:p>
          <a:endParaRPr lang="en-US"/>
        </a:p>
      </dgm:t>
    </dgm:pt>
    <dgm:pt modelId="{5DB93490-8C89-484A-AFB9-6D8E58DD13E1}">
      <dgm:prSet phldrT="[Text]"/>
      <dgm:spPr/>
      <dgm:t>
        <a:bodyPr/>
        <a:lstStyle/>
        <a:p>
          <a:r>
            <a:rPr lang="en-US" b="1" dirty="0" err="1"/>
            <a:t>carex</a:t>
          </a:r>
          <a:endParaRPr lang="en-US" b="1" dirty="0"/>
        </a:p>
      </dgm:t>
    </dgm:pt>
    <dgm:pt modelId="{6C5DA105-92E8-42D9-AB87-9C84FCFC2696}" type="parTrans" cxnId="{8C4F7B90-6C8A-4AB7-A03B-49BF163FD86F}">
      <dgm:prSet/>
      <dgm:spPr/>
      <dgm:t>
        <a:bodyPr/>
        <a:lstStyle/>
        <a:p>
          <a:endParaRPr lang="en-US"/>
        </a:p>
      </dgm:t>
    </dgm:pt>
    <dgm:pt modelId="{CF3C6D28-46F9-4FBD-B49A-79644C717549}" type="sibTrans" cxnId="{8C4F7B90-6C8A-4AB7-A03B-49BF163FD86F}">
      <dgm:prSet/>
      <dgm:spPr/>
      <dgm:t>
        <a:bodyPr/>
        <a:lstStyle/>
        <a:p>
          <a:endParaRPr lang="en-US"/>
        </a:p>
      </dgm:t>
    </dgm:pt>
    <dgm:pt modelId="{B5B18F69-1713-45F0-970C-527F0E7CF791}">
      <dgm:prSet phldrT="[Text]"/>
      <dgm:spPr/>
      <dgm:t>
        <a:bodyPr/>
        <a:lstStyle/>
        <a:p>
          <a:r>
            <a:rPr lang="en-US" dirty="0"/>
            <a:t>Contain 1.8%fluoride</a:t>
          </a:r>
        </a:p>
      </dgm:t>
    </dgm:pt>
    <dgm:pt modelId="{3D431B79-E560-48BF-86A3-6D2D1BFEDF41}" type="parTrans" cxnId="{AEE48961-7F63-48B0-9369-04869EDC3A1E}">
      <dgm:prSet/>
      <dgm:spPr/>
      <dgm:t>
        <a:bodyPr/>
        <a:lstStyle/>
        <a:p>
          <a:endParaRPr lang="en-US"/>
        </a:p>
      </dgm:t>
    </dgm:pt>
    <dgm:pt modelId="{72C957A7-2C12-4FCF-BBE3-94AB88A93E3E}" type="sibTrans" cxnId="{AEE48961-7F63-48B0-9369-04869EDC3A1E}">
      <dgm:prSet/>
      <dgm:spPr/>
      <dgm:t>
        <a:bodyPr/>
        <a:lstStyle/>
        <a:p>
          <a:endParaRPr lang="en-US"/>
        </a:p>
      </dgm:t>
    </dgm:pt>
    <dgm:pt modelId="{5AD27B49-47C6-4C8C-A3B6-0DC72E9258FE}">
      <dgm:prSet phldrT="[Text]"/>
      <dgm:spPr/>
      <dgm:t>
        <a:bodyPr/>
        <a:lstStyle/>
        <a:p>
          <a:r>
            <a:rPr lang="en-US" dirty="0"/>
            <a:t>22600 </a:t>
          </a:r>
          <a:r>
            <a:rPr lang="en-US" dirty="0" err="1"/>
            <a:t>ppm</a:t>
          </a:r>
          <a:endParaRPr lang="en-US" dirty="0"/>
        </a:p>
      </dgm:t>
    </dgm:pt>
    <dgm:pt modelId="{977F91D8-BB01-4EED-81E7-BD39DF948892}" type="parTrans" cxnId="{611515E2-29F4-46BE-9116-44129C4DA4BD}">
      <dgm:prSet/>
      <dgm:spPr/>
      <dgm:t>
        <a:bodyPr/>
        <a:lstStyle/>
        <a:p>
          <a:endParaRPr lang="en-US"/>
        </a:p>
      </dgm:t>
    </dgm:pt>
    <dgm:pt modelId="{1ECFA40E-6913-4CBD-A85B-09856B74CD78}" type="sibTrans" cxnId="{611515E2-29F4-46BE-9116-44129C4DA4BD}">
      <dgm:prSet/>
      <dgm:spPr/>
      <dgm:t>
        <a:bodyPr/>
        <a:lstStyle/>
        <a:p>
          <a:endParaRPr lang="en-US"/>
        </a:p>
      </dgm:t>
    </dgm:pt>
    <dgm:pt modelId="{F51975AE-82FA-4BD7-91D5-586F5340CEC7}">
      <dgm:prSet phldrT="[Text]"/>
      <dgm:spPr/>
      <dgm:t>
        <a:bodyPr/>
        <a:lstStyle/>
        <a:p>
          <a:r>
            <a:rPr lang="en-US" dirty="0"/>
            <a:t>Caries reduction 30-40%</a:t>
          </a:r>
        </a:p>
      </dgm:t>
    </dgm:pt>
    <dgm:pt modelId="{1275362C-5B7B-4A51-85E5-CA1C66640F07}" type="parTrans" cxnId="{5D76F51D-12FC-4BA6-A065-827C042836C1}">
      <dgm:prSet/>
      <dgm:spPr/>
      <dgm:t>
        <a:bodyPr/>
        <a:lstStyle/>
        <a:p>
          <a:endParaRPr lang="en-US"/>
        </a:p>
      </dgm:t>
    </dgm:pt>
    <dgm:pt modelId="{61E64ACB-3102-42DD-8223-697DB554BF98}" type="sibTrans" cxnId="{5D76F51D-12FC-4BA6-A065-827C042836C1}">
      <dgm:prSet/>
      <dgm:spPr/>
      <dgm:t>
        <a:bodyPr/>
        <a:lstStyle/>
        <a:p>
          <a:endParaRPr lang="en-US"/>
        </a:p>
      </dgm:t>
    </dgm:pt>
    <dgm:pt modelId="{653296F3-A67B-4045-ADE3-6D1956C36FF1}">
      <dgm:prSet phldrT="[Text]"/>
      <dgm:spPr/>
      <dgm:t>
        <a:bodyPr/>
        <a:lstStyle/>
        <a:p>
          <a:r>
            <a:rPr lang="en-US" dirty="0"/>
            <a:t>7000 </a:t>
          </a:r>
          <a:r>
            <a:rPr lang="en-US" dirty="0" err="1"/>
            <a:t>ppm</a:t>
          </a:r>
          <a:endParaRPr lang="en-US" dirty="0"/>
        </a:p>
      </dgm:t>
    </dgm:pt>
    <dgm:pt modelId="{F9F8BD59-B382-4E07-AF2C-0BB7CCAFC539}" type="parTrans" cxnId="{B5286018-58A5-477F-ABD3-5A5A41AC07BD}">
      <dgm:prSet/>
      <dgm:spPr/>
      <dgm:t>
        <a:bodyPr/>
        <a:lstStyle/>
        <a:p>
          <a:endParaRPr lang="en-US"/>
        </a:p>
      </dgm:t>
    </dgm:pt>
    <dgm:pt modelId="{11458DCE-E182-4B26-BE1C-8A276A2D244B}" type="sibTrans" cxnId="{B5286018-58A5-477F-ABD3-5A5A41AC07BD}">
      <dgm:prSet/>
      <dgm:spPr/>
      <dgm:t>
        <a:bodyPr/>
        <a:lstStyle/>
        <a:p>
          <a:endParaRPr lang="en-US"/>
        </a:p>
      </dgm:t>
    </dgm:pt>
    <dgm:pt modelId="{2885A16B-CFF6-4B0D-998C-CF2CC7BF25A8}">
      <dgm:prSet phldrT="[Text]"/>
      <dgm:spPr/>
      <dgm:t>
        <a:bodyPr/>
        <a:lstStyle/>
        <a:p>
          <a:r>
            <a:rPr lang="en-US" dirty="0"/>
            <a:t>Caries reduction 1-17%</a:t>
          </a:r>
        </a:p>
      </dgm:t>
    </dgm:pt>
    <dgm:pt modelId="{0E27864D-99AB-4D33-B066-EFFAE4A07729}" type="parTrans" cxnId="{8834C3B7-CCAC-456F-995B-59A7E1854A81}">
      <dgm:prSet/>
      <dgm:spPr/>
      <dgm:t>
        <a:bodyPr/>
        <a:lstStyle/>
        <a:p>
          <a:endParaRPr lang="en-US"/>
        </a:p>
      </dgm:t>
    </dgm:pt>
    <dgm:pt modelId="{7B57E13F-E1F1-4DAC-B96D-8F3E654C3035}" type="sibTrans" cxnId="{8834C3B7-CCAC-456F-995B-59A7E1854A81}">
      <dgm:prSet/>
      <dgm:spPr/>
      <dgm:t>
        <a:bodyPr/>
        <a:lstStyle/>
        <a:p>
          <a:endParaRPr lang="en-US"/>
        </a:p>
      </dgm:t>
    </dgm:pt>
    <dgm:pt modelId="{AD57465A-9241-4A95-A714-618DC19F2BF8}">
      <dgm:prSet phldrT="[Text]"/>
      <dgm:spPr/>
      <dgm:t>
        <a:bodyPr/>
        <a:lstStyle/>
        <a:p>
          <a:endParaRPr lang="en-US" dirty="0"/>
        </a:p>
      </dgm:t>
    </dgm:pt>
    <dgm:pt modelId="{1A11401E-BF8E-4D88-ACC7-6864CBF048BA}" type="parTrans" cxnId="{94714881-7F3E-4B2E-8599-3528E2BB5ADD}">
      <dgm:prSet/>
      <dgm:spPr/>
      <dgm:t>
        <a:bodyPr/>
        <a:lstStyle/>
        <a:p>
          <a:endParaRPr lang="en-US"/>
        </a:p>
      </dgm:t>
    </dgm:pt>
    <dgm:pt modelId="{9F854EDB-C562-40BE-AC27-DB88B950A208}" type="sibTrans" cxnId="{94714881-7F3E-4B2E-8599-3528E2BB5ADD}">
      <dgm:prSet/>
      <dgm:spPr/>
      <dgm:t>
        <a:bodyPr/>
        <a:lstStyle/>
        <a:p>
          <a:endParaRPr lang="en-US"/>
        </a:p>
      </dgm:t>
    </dgm:pt>
    <dgm:pt modelId="{B8E223EC-EDD2-4B0B-B18A-47DE38030D8F}">
      <dgm:prSet phldrT="[Text]"/>
      <dgm:spPr/>
      <dgm:t>
        <a:bodyPr/>
        <a:lstStyle/>
        <a:p>
          <a:r>
            <a:rPr lang="en-US" dirty="0" err="1"/>
            <a:t>Equilant</a:t>
          </a:r>
          <a:r>
            <a:rPr lang="en-US" dirty="0"/>
            <a:t> to </a:t>
          </a:r>
          <a:r>
            <a:rPr lang="en-US" dirty="0" err="1"/>
            <a:t>duraphat</a:t>
          </a:r>
          <a:endParaRPr lang="en-US" dirty="0"/>
        </a:p>
      </dgm:t>
    </dgm:pt>
    <dgm:pt modelId="{83A6AA09-C5BB-430C-9ABE-A2A0B7285EFF}" type="parTrans" cxnId="{9EE1A512-59CA-4CCE-844B-696F6DBCF52A}">
      <dgm:prSet/>
      <dgm:spPr/>
      <dgm:t>
        <a:bodyPr/>
        <a:lstStyle/>
        <a:p>
          <a:endParaRPr lang="en-US"/>
        </a:p>
      </dgm:t>
    </dgm:pt>
    <dgm:pt modelId="{A6779988-2607-4975-A819-77ADA2C685BD}" type="sibTrans" cxnId="{9EE1A512-59CA-4CCE-844B-696F6DBCF52A}">
      <dgm:prSet/>
      <dgm:spPr/>
      <dgm:t>
        <a:bodyPr/>
        <a:lstStyle/>
        <a:p>
          <a:endParaRPr lang="en-US"/>
        </a:p>
      </dgm:t>
    </dgm:pt>
    <dgm:pt modelId="{58B94AF1-4705-4A46-8764-6F55BD8315CA}" type="pres">
      <dgm:prSet presAssocID="{44E61CC7-D9CA-429E-993D-09F32ADB312B}" presName="Name0" presStyleCnt="0">
        <dgm:presLayoutVars>
          <dgm:dir/>
          <dgm:animLvl val="lvl"/>
          <dgm:resizeHandles val="exact"/>
        </dgm:presLayoutVars>
      </dgm:prSet>
      <dgm:spPr/>
    </dgm:pt>
    <dgm:pt modelId="{4F219DAA-0912-4B11-A741-9D773DE74519}" type="pres">
      <dgm:prSet presAssocID="{7B4F44A7-8FEA-4EA9-9279-38FBE205BBDC}" presName="composite" presStyleCnt="0"/>
      <dgm:spPr/>
    </dgm:pt>
    <dgm:pt modelId="{361B3B2B-C456-41E4-AF6F-9EF771558282}" type="pres">
      <dgm:prSet presAssocID="{7B4F44A7-8FEA-4EA9-9279-38FBE205BBDC}" presName="parTx" presStyleLbl="alignNode1" presStyleIdx="0" presStyleCnt="3">
        <dgm:presLayoutVars>
          <dgm:chMax val="0"/>
          <dgm:chPref val="0"/>
          <dgm:bulletEnabled val="1"/>
        </dgm:presLayoutVars>
      </dgm:prSet>
      <dgm:spPr/>
    </dgm:pt>
    <dgm:pt modelId="{4FCC7980-4BE6-4424-B9C2-5F484EB02D72}" type="pres">
      <dgm:prSet presAssocID="{7B4F44A7-8FEA-4EA9-9279-38FBE205BBDC}" presName="desTx" presStyleLbl="alignAccFollowNode1" presStyleIdx="0" presStyleCnt="3">
        <dgm:presLayoutVars>
          <dgm:bulletEnabled val="1"/>
        </dgm:presLayoutVars>
      </dgm:prSet>
      <dgm:spPr/>
    </dgm:pt>
    <dgm:pt modelId="{30975069-058C-4FD0-B8FA-2BBF82A240AB}" type="pres">
      <dgm:prSet presAssocID="{CD3D67A6-0304-4DD2-A6BB-9A3F18EF00C9}" presName="space" presStyleCnt="0"/>
      <dgm:spPr/>
    </dgm:pt>
    <dgm:pt modelId="{71632C51-96FC-40B6-AEBD-2028774534AE}" type="pres">
      <dgm:prSet presAssocID="{5DFED8E3-6F51-4802-A600-72961B1D7313}" presName="composite" presStyleCnt="0"/>
      <dgm:spPr/>
    </dgm:pt>
    <dgm:pt modelId="{E356D479-FCD6-4E04-ACF6-CADC9191BE3A}" type="pres">
      <dgm:prSet presAssocID="{5DFED8E3-6F51-4802-A600-72961B1D7313}" presName="parTx" presStyleLbl="alignNode1" presStyleIdx="1" presStyleCnt="3">
        <dgm:presLayoutVars>
          <dgm:chMax val="0"/>
          <dgm:chPref val="0"/>
          <dgm:bulletEnabled val="1"/>
        </dgm:presLayoutVars>
      </dgm:prSet>
      <dgm:spPr/>
    </dgm:pt>
    <dgm:pt modelId="{F6F0EA5F-8160-4D54-BC01-840D10A6AD99}" type="pres">
      <dgm:prSet presAssocID="{5DFED8E3-6F51-4802-A600-72961B1D7313}" presName="desTx" presStyleLbl="alignAccFollowNode1" presStyleIdx="1" presStyleCnt="3">
        <dgm:presLayoutVars>
          <dgm:bulletEnabled val="1"/>
        </dgm:presLayoutVars>
      </dgm:prSet>
      <dgm:spPr/>
    </dgm:pt>
    <dgm:pt modelId="{15C2E1AF-52F1-4B9D-8D9D-1FFFC99B5E71}" type="pres">
      <dgm:prSet presAssocID="{F43146A3-37DC-45E5-92A6-02871AE17B34}" presName="space" presStyleCnt="0"/>
      <dgm:spPr/>
    </dgm:pt>
    <dgm:pt modelId="{0CEBC3C6-1239-42AF-865F-9FC48DA472AC}" type="pres">
      <dgm:prSet presAssocID="{5DB93490-8C89-484A-AFB9-6D8E58DD13E1}" presName="composite" presStyleCnt="0"/>
      <dgm:spPr/>
    </dgm:pt>
    <dgm:pt modelId="{F1521EDB-977B-4FE6-AA4F-30345EFFA666}" type="pres">
      <dgm:prSet presAssocID="{5DB93490-8C89-484A-AFB9-6D8E58DD13E1}" presName="parTx" presStyleLbl="alignNode1" presStyleIdx="2" presStyleCnt="3">
        <dgm:presLayoutVars>
          <dgm:chMax val="0"/>
          <dgm:chPref val="0"/>
          <dgm:bulletEnabled val="1"/>
        </dgm:presLayoutVars>
      </dgm:prSet>
      <dgm:spPr/>
    </dgm:pt>
    <dgm:pt modelId="{2D6AC2C4-999D-4C5B-9BF4-002FE219D5CB}" type="pres">
      <dgm:prSet presAssocID="{5DB93490-8C89-484A-AFB9-6D8E58DD13E1}" presName="desTx" presStyleLbl="alignAccFollowNode1" presStyleIdx="2" presStyleCnt="3">
        <dgm:presLayoutVars>
          <dgm:bulletEnabled val="1"/>
        </dgm:presLayoutVars>
      </dgm:prSet>
      <dgm:spPr/>
    </dgm:pt>
  </dgm:ptLst>
  <dgm:cxnLst>
    <dgm:cxn modelId="{24DF0212-9234-4A10-8AE5-43A587C10622}" type="presOf" srcId="{B5B18F69-1713-45F0-970C-527F0E7CF791}" destId="{2D6AC2C4-999D-4C5B-9BF4-002FE219D5CB}" srcOrd="0" destOrd="0" presId="urn:microsoft.com/office/officeart/2005/8/layout/hList1"/>
    <dgm:cxn modelId="{9EE1A512-59CA-4CCE-844B-696F6DBCF52A}" srcId="{5DB93490-8C89-484A-AFB9-6D8E58DD13E1}" destId="{B8E223EC-EDD2-4B0B-B18A-47DE38030D8F}" srcOrd="1" destOrd="0" parTransId="{83A6AA09-C5BB-430C-9ABE-A2A0B7285EFF}" sibTransId="{A6779988-2607-4975-A819-77ADA2C685BD}"/>
    <dgm:cxn modelId="{B5286018-58A5-477F-ABD3-5A5A41AC07BD}" srcId="{5DFED8E3-6F51-4802-A600-72961B1D7313}" destId="{653296F3-A67B-4045-ADE3-6D1956C36FF1}" srcOrd="1" destOrd="0" parTransId="{F9F8BD59-B382-4E07-AF2C-0BB7CCAFC539}" sibTransId="{11458DCE-E182-4B26-BE1C-8A276A2D244B}"/>
    <dgm:cxn modelId="{5D76F51D-12FC-4BA6-A065-827C042836C1}" srcId="{7B4F44A7-8FEA-4EA9-9279-38FBE205BBDC}" destId="{F51975AE-82FA-4BD7-91D5-586F5340CEC7}" srcOrd="2" destOrd="0" parTransId="{1275362C-5B7B-4A51-85E5-CA1C66640F07}" sibTransId="{61E64ACB-3102-42DD-8223-697DB554BF98}"/>
    <dgm:cxn modelId="{3DD13B21-6ADB-4EF2-BB40-9F7ED5C41DD7}" type="presOf" srcId="{A7C278BC-FBCA-4F82-B0B7-81E42FE46185}" destId="{F6F0EA5F-8160-4D54-BC01-840D10A6AD99}" srcOrd="0" destOrd="0" presId="urn:microsoft.com/office/officeart/2005/8/layout/hList1"/>
    <dgm:cxn modelId="{EBBFF437-0021-4826-914B-51A74DD81F4D}" srcId="{44E61CC7-D9CA-429E-993D-09F32ADB312B}" destId="{7B4F44A7-8FEA-4EA9-9279-38FBE205BBDC}" srcOrd="0" destOrd="0" parTransId="{5B1EC076-6A86-473B-8878-21366E381DAF}" sibTransId="{CD3D67A6-0304-4DD2-A6BB-9A3F18EF00C9}"/>
    <dgm:cxn modelId="{E0CA1E3B-09F0-4F80-93F2-6CC591685106}" type="presOf" srcId="{F51975AE-82FA-4BD7-91D5-586F5340CEC7}" destId="{4FCC7980-4BE6-4424-B9C2-5F484EB02D72}" srcOrd="0" destOrd="2" presId="urn:microsoft.com/office/officeart/2005/8/layout/hList1"/>
    <dgm:cxn modelId="{AEE48961-7F63-48B0-9369-04869EDC3A1E}" srcId="{5DB93490-8C89-484A-AFB9-6D8E58DD13E1}" destId="{B5B18F69-1713-45F0-970C-527F0E7CF791}" srcOrd="0" destOrd="0" parTransId="{3D431B79-E560-48BF-86A3-6D2D1BFEDF41}" sibTransId="{72C957A7-2C12-4FCF-BBE3-94AB88A93E3E}"/>
    <dgm:cxn modelId="{827AAE46-C609-4EE5-A2CD-82CC4ABC1C86}" type="presOf" srcId="{B8E223EC-EDD2-4B0B-B18A-47DE38030D8F}" destId="{2D6AC2C4-999D-4C5B-9BF4-002FE219D5CB}" srcOrd="0" destOrd="1" presId="urn:microsoft.com/office/officeart/2005/8/layout/hList1"/>
    <dgm:cxn modelId="{A879546B-54DE-48E7-ADB1-D7BB23E968DA}" srcId="{44E61CC7-D9CA-429E-993D-09F32ADB312B}" destId="{5DFED8E3-6F51-4802-A600-72961B1D7313}" srcOrd="1" destOrd="0" parTransId="{9C5BAEFA-9D64-495B-83AC-391E9388F1BF}" sibTransId="{F43146A3-37DC-45E5-92A6-02871AE17B34}"/>
    <dgm:cxn modelId="{4CB7784B-2B7C-45B5-A2E4-38AFFB7712D1}" type="presOf" srcId="{755CDCD0-FE3C-4E3C-BE08-3CCF7CF9FD79}" destId="{4FCC7980-4BE6-4424-B9C2-5F484EB02D72}" srcOrd="0" destOrd="0" presId="urn:microsoft.com/office/officeart/2005/8/layout/hList1"/>
    <dgm:cxn modelId="{BDCD086D-19F6-47B1-9E46-F3B18CD2E092}" type="presOf" srcId="{2885A16B-CFF6-4B0D-998C-CF2CC7BF25A8}" destId="{F6F0EA5F-8160-4D54-BC01-840D10A6AD99}" srcOrd="0" destOrd="2" presId="urn:microsoft.com/office/officeart/2005/8/layout/hList1"/>
    <dgm:cxn modelId="{8D11604F-1572-44FA-8DA2-EFCA224FA3C2}" type="presOf" srcId="{7B4F44A7-8FEA-4EA9-9279-38FBE205BBDC}" destId="{361B3B2B-C456-41E4-AF6F-9EF771558282}" srcOrd="0" destOrd="0" presId="urn:microsoft.com/office/officeart/2005/8/layout/hList1"/>
    <dgm:cxn modelId="{39B01880-162B-42D1-894C-8C560003822A}" type="presOf" srcId="{5DFED8E3-6F51-4802-A600-72961B1D7313}" destId="{E356D479-FCD6-4E04-ACF6-CADC9191BE3A}" srcOrd="0" destOrd="0" presId="urn:microsoft.com/office/officeart/2005/8/layout/hList1"/>
    <dgm:cxn modelId="{94714881-7F3E-4B2E-8599-3528E2BB5ADD}" srcId="{5DFED8E3-6F51-4802-A600-72961B1D7313}" destId="{AD57465A-9241-4A95-A714-618DC19F2BF8}" srcOrd="3" destOrd="0" parTransId="{1A11401E-BF8E-4D88-ACC7-6864CBF048BA}" sibTransId="{9F854EDB-C562-40BE-AC27-DB88B950A208}"/>
    <dgm:cxn modelId="{05476C81-83C9-409A-95EA-B6316FDBCD71}" type="presOf" srcId="{5DB93490-8C89-484A-AFB9-6D8E58DD13E1}" destId="{F1521EDB-977B-4FE6-AA4F-30345EFFA666}" srcOrd="0" destOrd="0" presId="urn:microsoft.com/office/officeart/2005/8/layout/hList1"/>
    <dgm:cxn modelId="{33451287-CA84-4812-B899-D8F7941A87B5}" type="presOf" srcId="{AD57465A-9241-4A95-A714-618DC19F2BF8}" destId="{F6F0EA5F-8160-4D54-BC01-840D10A6AD99}" srcOrd="0" destOrd="3" presId="urn:microsoft.com/office/officeart/2005/8/layout/hList1"/>
    <dgm:cxn modelId="{8C4F7B90-6C8A-4AB7-A03B-49BF163FD86F}" srcId="{44E61CC7-D9CA-429E-993D-09F32ADB312B}" destId="{5DB93490-8C89-484A-AFB9-6D8E58DD13E1}" srcOrd="2" destOrd="0" parTransId="{6C5DA105-92E8-42D9-AB87-9C84FCFC2696}" sibTransId="{CF3C6D28-46F9-4FBD-B49A-79644C717549}"/>
    <dgm:cxn modelId="{D86DFD91-AD29-4EC2-B488-73339BB2B65F}" type="presOf" srcId="{44E61CC7-D9CA-429E-993D-09F32ADB312B}" destId="{58B94AF1-4705-4A46-8764-6F55BD8315CA}" srcOrd="0" destOrd="0" presId="urn:microsoft.com/office/officeart/2005/8/layout/hList1"/>
    <dgm:cxn modelId="{38B6B4B3-FCD7-4827-8D05-6730101B3116}" srcId="{7B4F44A7-8FEA-4EA9-9279-38FBE205BBDC}" destId="{755CDCD0-FE3C-4E3C-BE08-3CCF7CF9FD79}" srcOrd="0" destOrd="0" parTransId="{5E99EBEE-5748-48C3-9D41-54079A6043AD}" sibTransId="{3948C258-42D5-4D0C-9B46-2622CFFFF428}"/>
    <dgm:cxn modelId="{8834C3B7-CCAC-456F-995B-59A7E1854A81}" srcId="{5DFED8E3-6F51-4802-A600-72961B1D7313}" destId="{2885A16B-CFF6-4B0D-998C-CF2CC7BF25A8}" srcOrd="2" destOrd="0" parTransId="{0E27864D-99AB-4D33-B066-EFFAE4A07729}" sibTransId="{7B57E13F-E1F1-4DAC-B96D-8F3E654C3035}"/>
    <dgm:cxn modelId="{461FBECB-BE49-4BD8-9233-6E690B282DCA}" type="presOf" srcId="{5AD27B49-47C6-4C8C-A3B6-0DC72E9258FE}" destId="{4FCC7980-4BE6-4424-B9C2-5F484EB02D72}" srcOrd="0" destOrd="1" presId="urn:microsoft.com/office/officeart/2005/8/layout/hList1"/>
    <dgm:cxn modelId="{7A4BE3CB-2B5B-4841-B1C4-88F4230314F9}" srcId="{5DFED8E3-6F51-4802-A600-72961B1D7313}" destId="{A7C278BC-FBCA-4F82-B0B7-81E42FE46185}" srcOrd="0" destOrd="0" parTransId="{417F84E5-991C-4315-A54A-13FC3A274001}" sibTransId="{BB34B545-3706-4A30-A15F-1052E8EBA5EA}"/>
    <dgm:cxn modelId="{611515E2-29F4-46BE-9116-44129C4DA4BD}" srcId="{7B4F44A7-8FEA-4EA9-9279-38FBE205BBDC}" destId="{5AD27B49-47C6-4C8C-A3B6-0DC72E9258FE}" srcOrd="1" destOrd="0" parTransId="{977F91D8-BB01-4EED-81E7-BD39DF948892}" sibTransId="{1ECFA40E-6913-4CBD-A85B-09856B74CD78}"/>
    <dgm:cxn modelId="{A1886AEE-C14F-4283-BD08-09B4BF5C0410}" type="presOf" srcId="{653296F3-A67B-4045-ADE3-6D1956C36FF1}" destId="{F6F0EA5F-8160-4D54-BC01-840D10A6AD99}" srcOrd="0" destOrd="1" presId="urn:microsoft.com/office/officeart/2005/8/layout/hList1"/>
    <dgm:cxn modelId="{0E48EAD2-32FF-4B3D-BD11-6B5B61823AA1}" type="presParOf" srcId="{58B94AF1-4705-4A46-8764-6F55BD8315CA}" destId="{4F219DAA-0912-4B11-A741-9D773DE74519}" srcOrd="0" destOrd="0" presId="urn:microsoft.com/office/officeart/2005/8/layout/hList1"/>
    <dgm:cxn modelId="{CC88C96A-592E-4F24-B3AB-5EFDB21DEF89}" type="presParOf" srcId="{4F219DAA-0912-4B11-A741-9D773DE74519}" destId="{361B3B2B-C456-41E4-AF6F-9EF771558282}" srcOrd="0" destOrd="0" presId="urn:microsoft.com/office/officeart/2005/8/layout/hList1"/>
    <dgm:cxn modelId="{5363FE1B-FAA9-4392-8379-2997FD102E84}" type="presParOf" srcId="{4F219DAA-0912-4B11-A741-9D773DE74519}" destId="{4FCC7980-4BE6-4424-B9C2-5F484EB02D72}" srcOrd="1" destOrd="0" presId="urn:microsoft.com/office/officeart/2005/8/layout/hList1"/>
    <dgm:cxn modelId="{13C46BAF-A1CA-4814-A69E-81B5406D098F}" type="presParOf" srcId="{58B94AF1-4705-4A46-8764-6F55BD8315CA}" destId="{30975069-058C-4FD0-B8FA-2BBF82A240AB}" srcOrd="1" destOrd="0" presId="urn:microsoft.com/office/officeart/2005/8/layout/hList1"/>
    <dgm:cxn modelId="{D5CDC23C-2B1D-4F90-8CD9-28C2C5618061}" type="presParOf" srcId="{58B94AF1-4705-4A46-8764-6F55BD8315CA}" destId="{71632C51-96FC-40B6-AEBD-2028774534AE}" srcOrd="2" destOrd="0" presId="urn:microsoft.com/office/officeart/2005/8/layout/hList1"/>
    <dgm:cxn modelId="{686351F7-3046-41BE-B5FC-CB110520BA5A}" type="presParOf" srcId="{71632C51-96FC-40B6-AEBD-2028774534AE}" destId="{E356D479-FCD6-4E04-ACF6-CADC9191BE3A}" srcOrd="0" destOrd="0" presId="urn:microsoft.com/office/officeart/2005/8/layout/hList1"/>
    <dgm:cxn modelId="{E08B2792-9099-4B7D-A8AD-9FB42949D876}" type="presParOf" srcId="{71632C51-96FC-40B6-AEBD-2028774534AE}" destId="{F6F0EA5F-8160-4D54-BC01-840D10A6AD99}" srcOrd="1" destOrd="0" presId="urn:microsoft.com/office/officeart/2005/8/layout/hList1"/>
    <dgm:cxn modelId="{B2E861AD-1265-48E2-AA36-BE34184E0235}" type="presParOf" srcId="{58B94AF1-4705-4A46-8764-6F55BD8315CA}" destId="{15C2E1AF-52F1-4B9D-8D9D-1FFFC99B5E71}" srcOrd="3" destOrd="0" presId="urn:microsoft.com/office/officeart/2005/8/layout/hList1"/>
    <dgm:cxn modelId="{BAF71B51-5642-4A54-B841-10BCA4CB5941}" type="presParOf" srcId="{58B94AF1-4705-4A46-8764-6F55BD8315CA}" destId="{0CEBC3C6-1239-42AF-865F-9FC48DA472AC}" srcOrd="4" destOrd="0" presId="urn:microsoft.com/office/officeart/2005/8/layout/hList1"/>
    <dgm:cxn modelId="{9C4F20F3-B2F3-40FB-8A0F-87F409645574}" type="presParOf" srcId="{0CEBC3C6-1239-42AF-865F-9FC48DA472AC}" destId="{F1521EDB-977B-4FE6-AA4F-30345EFFA666}" srcOrd="0" destOrd="0" presId="urn:microsoft.com/office/officeart/2005/8/layout/hList1"/>
    <dgm:cxn modelId="{32214B9A-4213-4BB7-B95B-22B6AE04D748}" type="presParOf" srcId="{0CEBC3C6-1239-42AF-865F-9FC48DA472AC}" destId="{2D6AC2C4-999D-4C5B-9BF4-002FE219D5CB}"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5148FE-8587-42CD-8F0C-E864640B076E}">
      <dsp:nvSpPr>
        <dsp:cNvPr id="0" name=""/>
        <dsp:cNvSpPr/>
      </dsp:nvSpPr>
      <dsp:spPr>
        <a:xfrm>
          <a:off x="609599" y="0"/>
          <a:ext cx="4064000" cy="4064000"/>
        </a:xfrm>
        <a:prstGeom prst="triangle">
          <a:avLst/>
        </a:prstGeom>
        <a:solidFill>
          <a:schemeClr val="dk2">
            <a:hueOff val="0"/>
            <a:satOff val="0"/>
            <a:lumOff val="0"/>
            <a:alphaOff val="0"/>
          </a:schemeClr>
        </a:solidFill>
        <a:ln>
          <a:noFill/>
        </a:ln>
        <a:effectLst>
          <a:outerShdw blurRad="63500" dist="25400" dir="5400000" rotWithShape="0">
            <a:srgbClr val="000000">
              <a:alpha val="43137"/>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0F02D8C4-B322-43CC-969F-39F5D1590373}">
      <dsp:nvSpPr>
        <dsp:cNvPr id="0" name=""/>
        <dsp:cNvSpPr/>
      </dsp:nvSpPr>
      <dsp:spPr>
        <a:xfrm>
          <a:off x="2743199" y="406796"/>
          <a:ext cx="2641600" cy="722312"/>
        </a:xfrm>
        <a:prstGeom prst="roundRect">
          <a:avLst/>
        </a:prstGeom>
        <a:solidFill>
          <a:schemeClr val="lt2">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Primordial prevention</a:t>
          </a:r>
        </a:p>
      </dsp:txBody>
      <dsp:txXfrm>
        <a:off x="2778459" y="442056"/>
        <a:ext cx="2571080" cy="651792"/>
      </dsp:txXfrm>
    </dsp:sp>
    <dsp:sp modelId="{0A69D5CA-4BFE-4847-B543-DAAAE2D0EBEC}">
      <dsp:nvSpPr>
        <dsp:cNvPr id="0" name=""/>
        <dsp:cNvSpPr/>
      </dsp:nvSpPr>
      <dsp:spPr>
        <a:xfrm>
          <a:off x="2743199" y="1219398"/>
          <a:ext cx="2641600" cy="722312"/>
        </a:xfrm>
        <a:prstGeom prst="roundRect">
          <a:avLst/>
        </a:prstGeom>
        <a:solidFill>
          <a:schemeClr val="lt2">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Primary prevention</a:t>
          </a:r>
        </a:p>
      </dsp:txBody>
      <dsp:txXfrm>
        <a:off x="2778459" y="1254658"/>
        <a:ext cx="2571080" cy="651792"/>
      </dsp:txXfrm>
    </dsp:sp>
    <dsp:sp modelId="{DA76E717-AB97-472E-A7AD-A60C081063C5}">
      <dsp:nvSpPr>
        <dsp:cNvPr id="0" name=""/>
        <dsp:cNvSpPr/>
      </dsp:nvSpPr>
      <dsp:spPr>
        <a:xfrm>
          <a:off x="2743199" y="2032000"/>
          <a:ext cx="2641600" cy="722312"/>
        </a:xfrm>
        <a:prstGeom prst="roundRect">
          <a:avLst/>
        </a:prstGeom>
        <a:solidFill>
          <a:schemeClr val="lt2">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Secondary prevention</a:t>
          </a:r>
        </a:p>
      </dsp:txBody>
      <dsp:txXfrm>
        <a:off x="2778459" y="2067260"/>
        <a:ext cx="2571080" cy="651792"/>
      </dsp:txXfrm>
    </dsp:sp>
    <dsp:sp modelId="{07033829-F2B7-48C5-B107-5A6757116459}">
      <dsp:nvSpPr>
        <dsp:cNvPr id="0" name=""/>
        <dsp:cNvSpPr/>
      </dsp:nvSpPr>
      <dsp:spPr>
        <a:xfrm>
          <a:off x="2743199" y="2844601"/>
          <a:ext cx="2641600" cy="722312"/>
        </a:xfrm>
        <a:prstGeom prst="roundRect">
          <a:avLst/>
        </a:prstGeom>
        <a:solidFill>
          <a:schemeClr val="lt2">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Tertiary prevention</a:t>
          </a:r>
        </a:p>
      </dsp:txBody>
      <dsp:txXfrm>
        <a:off x="2778459" y="2879861"/>
        <a:ext cx="2571080" cy="65179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CB3996-A980-4DB9-9701-4C69C7BD7651}">
      <dsp:nvSpPr>
        <dsp:cNvPr id="0" name=""/>
        <dsp:cNvSpPr/>
      </dsp:nvSpPr>
      <dsp:spPr>
        <a:xfrm rot="16200000">
          <a:off x="-866495" y="866495"/>
          <a:ext cx="3600450" cy="1867458"/>
        </a:xfrm>
        <a:prstGeom prst="flowChartManualOperati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a:outerShdw blurRad="63500" dist="25400" dir="5400000" rotWithShape="0">
            <a:srgbClr val="000000">
              <a:alpha val="43137"/>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0" rIns="114300" bIns="0" numCol="1" spcCol="1270" anchor="t" anchorCtr="0">
          <a:noAutofit/>
        </a:bodyPr>
        <a:lstStyle/>
        <a:p>
          <a:pPr marL="0" lvl="0" indent="0" algn="l" defTabSz="800100">
            <a:lnSpc>
              <a:spcPct val="90000"/>
            </a:lnSpc>
            <a:spcBef>
              <a:spcPct val="0"/>
            </a:spcBef>
            <a:spcAft>
              <a:spcPct val="35000"/>
            </a:spcAft>
            <a:buNone/>
          </a:pPr>
          <a:r>
            <a:rPr lang="en-US" sz="1800" b="1" i="1" u="sng" kern="1200" dirty="0"/>
            <a:t>Sodium fluoride</a:t>
          </a:r>
        </a:p>
        <a:p>
          <a:pPr marL="114300" lvl="1" indent="-114300" algn="l" defTabSz="622300">
            <a:lnSpc>
              <a:spcPct val="90000"/>
            </a:lnSpc>
            <a:spcBef>
              <a:spcPct val="0"/>
            </a:spcBef>
            <a:spcAft>
              <a:spcPct val="15000"/>
            </a:spcAft>
            <a:buChar char="•"/>
          </a:pPr>
          <a:r>
            <a:rPr lang="en-US" sz="1400" kern="1200" dirty="0" err="1"/>
            <a:t>NAFconcenetration</a:t>
          </a:r>
          <a:r>
            <a:rPr lang="en-US" sz="1400" kern="1200" dirty="0"/>
            <a:t> 0.188-0.254%</a:t>
          </a:r>
        </a:p>
        <a:p>
          <a:pPr marL="114300" lvl="1" indent="-114300" algn="l" defTabSz="622300">
            <a:lnSpc>
              <a:spcPct val="90000"/>
            </a:lnSpc>
            <a:spcBef>
              <a:spcPct val="0"/>
            </a:spcBef>
            <a:spcAft>
              <a:spcPct val="15000"/>
            </a:spcAft>
            <a:buChar char="•"/>
          </a:pPr>
          <a:r>
            <a:rPr lang="en-US" sz="1400" kern="1200" dirty="0"/>
            <a:t>Available fluoride concentration 650ppm</a:t>
          </a:r>
        </a:p>
      </dsp:txBody>
      <dsp:txXfrm rot="5400000">
        <a:off x="1" y="720089"/>
        <a:ext cx="1867458" cy="2160270"/>
      </dsp:txXfrm>
    </dsp:sp>
    <dsp:sp modelId="{20B5C01B-95A6-478B-A00B-A97CEC5C9CF1}">
      <dsp:nvSpPr>
        <dsp:cNvPr id="0" name=""/>
        <dsp:cNvSpPr/>
      </dsp:nvSpPr>
      <dsp:spPr>
        <a:xfrm rot="16200000">
          <a:off x="1208048" y="773151"/>
          <a:ext cx="3600450" cy="2054147"/>
        </a:xfrm>
        <a:prstGeom prst="flowChartManualOperation">
          <a:avLst/>
        </a:prstGeom>
        <a:solidFill>
          <a:schemeClr val="accent3">
            <a:hueOff val="-5608813"/>
            <a:satOff val="-2884"/>
            <a:lumOff val="-1242"/>
            <a:alphaOff val="0"/>
          </a:schemeClr>
        </a:solidFill>
        <a:ln w="25400" cap="flat" cmpd="sng" algn="ctr">
          <a:solidFill>
            <a:schemeClr val="lt1">
              <a:hueOff val="0"/>
              <a:satOff val="0"/>
              <a:lumOff val="0"/>
              <a:alphaOff val="0"/>
            </a:schemeClr>
          </a:solidFill>
          <a:prstDash val="solid"/>
        </a:ln>
        <a:effectLst>
          <a:outerShdw blurRad="63500" dist="25400" dir="5400000" rotWithShape="0">
            <a:srgbClr val="000000">
              <a:alpha val="43137"/>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0" tIns="0" rIns="101600" bIns="0" numCol="1" spcCol="1270" anchor="t" anchorCtr="0">
          <a:noAutofit/>
        </a:bodyPr>
        <a:lstStyle/>
        <a:p>
          <a:pPr marL="0" lvl="0" indent="0" algn="l" defTabSz="711200">
            <a:lnSpc>
              <a:spcPct val="90000"/>
            </a:lnSpc>
            <a:spcBef>
              <a:spcPct val="0"/>
            </a:spcBef>
            <a:spcAft>
              <a:spcPct val="35000"/>
            </a:spcAft>
            <a:buNone/>
          </a:pPr>
          <a:r>
            <a:rPr lang="en-US" sz="1600" b="1" i="1" u="sng" kern="1200" dirty="0"/>
            <a:t>Stannous fluoride</a:t>
          </a:r>
        </a:p>
        <a:p>
          <a:pPr marL="171450" lvl="1" indent="-171450" algn="l" defTabSz="711200">
            <a:lnSpc>
              <a:spcPct val="90000"/>
            </a:lnSpc>
            <a:spcBef>
              <a:spcPct val="0"/>
            </a:spcBef>
            <a:spcAft>
              <a:spcPct val="15000"/>
            </a:spcAft>
            <a:buChar char="•"/>
          </a:pPr>
          <a:r>
            <a:rPr lang="en-US" sz="1600" kern="1200" dirty="0"/>
            <a:t>Its first </a:t>
          </a:r>
          <a:r>
            <a:rPr lang="en-US" sz="1600" kern="1200" dirty="0" err="1"/>
            <a:t>intoduced</a:t>
          </a:r>
          <a:r>
            <a:rPr lang="en-US" sz="1600" kern="1200" dirty="0"/>
            <a:t> by </a:t>
          </a:r>
          <a:r>
            <a:rPr lang="en-US" sz="1600" kern="1200" dirty="0" err="1"/>
            <a:t>muhler</a:t>
          </a:r>
          <a:r>
            <a:rPr lang="en-US" sz="1600" kern="1200" dirty="0"/>
            <a:t> 1954</a:t>
          </a:r>
        </a:p>
        <a:p>
          <a:pPr marL="114300" lvl="1" indent="-114300" algn="l" defTabSz="622300">
            <a:lnSpc>
              <a:spcPct val="90000"/>
            </a:lnSpc>
            <a:spcBef>
              <a:spcPct val="0"/>
            </a:spcBef>
            <a:spcAft>
              <a:spcPct val="15000"/>
            </a:spcAft>
            <a:buChar char="•"/>
          </a:pPr>
          <a:r>
            <a:rPr lang="en-US" sz="1400" kern="1200" dirty="0"/>
            <a:t>Not used commonly because of staining and pigmentation of teeth</a:t>
          </a:r>
        </a:p>
        <a:p>
          <a:pPr marL="57150" lvl="1" indent="-57150" algn="l" defTabSz="444500">
            <a:lnSpc>
              <a:spcPct val="90000"/>
            </a:lnSpc>
            <a:spcBef>
              <a:spcPct val="0"/>
            </a:spcBef>
            <a:spcAft>
              <a:spcPct val="15000"/>
            </a:spcAft>
            <a:buChar char="•"/>
          </a:pPr>
          <a:endParaRPr lang="en-US" sz="1000" kern="1200" dirty="0"/>
        </a:p>
        <a:p>
          <a:pPr marL="57150" lvl="1" indent="-57150" algn="l" defTabSz="444500">
            <a:lnSpc>
              <a:spcPct val="90000"/>
            </a:lnSpc>
            <a:spcBef>
              <a:spcPct val="0"/>
            </a:spcBef>
            <a:spcAft>
              <a:spcPct val="15000"/>
            </a:spcAft>
            <a:buChar char="•"/>
          </a:pPr>
          <a:r>
            <a:rPr lang="en-US" sz="1000" kern="1200" dirty="0"/>
            <a:t>                                                        </a:t>
          </a:r>
        </a:p>
      </dsp:txBody>
      <dsp:txXfrm rot="5400000">
        <a:off x="1981199" y="720090"/>
        <a:ext cx="2054147" cy="2160270"/>
      </dsp:txXfrm>
    </dsp:sp>
    <dsp:sp modelId="{07FD3243-F571-4350-9865-E33F118A94A9}">
      <dsp:nvSpPr>
        <dsp:cNvPr id="0" name=""/>
        <dsp:cNvSpPr/>
      </dsp:nvSpPr>
      <dsp:spPr>
        <a:xfrm rot="16200000">
          <a:off x="3335478" y="866495"/>
          <a:ext cx="3600450" cy="1867458"/>
        </a:xfrm>
        <a:prstGeom prst="flowChartManualOperation">
          <a:avLst/>
        </a:prstGeom>
        <a:solidFill>
          <a:schemeClr val="accent3">
            <a:hueOff val="-11217627"/>
            <a:satOff val="-5768"/>
            <a:lumOff val="-2483"/>
            <a:alphaOff val="0"/>
          </a:schemeClr>
        </a:solidFill>
        <a:ln w="25400" cap="flat" cmpd="sng" algn="ctr">
          <a:solidFill>
            <a:schemeClr val="lt1">
              <a:hueOff val="0"/>
              <a:satOff val="0"/>
              <a:lumOff val="0"/>
              <a:alphaOff val="0"/>
            </a:schemeClr>
          </a:solidFill>
          <a:prstDash val="solid"/>
        </a:ln>
        <a:effectLst>
          <a:outerShdw blurRad="63500" dist="25400" dir="5400000" rotWithShape="0">
            <a:srgbClr val="000000">
              <a:alpha val="43137"/>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0" tIns="0" rIns="101600" bIns="0" numCol="1" spcCol="1270" anchor="t" anchorCtr="0">
          <a:noAutofit/>
        </a:bodyPr>
        <a:lstStyle/>
        <a:p>
          <a:pPr marL="0" lvl="0" indent="0" algn="l" defTabSz="711200">
            <a:lnSpc>
              <a:spcPct val="90000"/>
            </a:lnSpc>
            <a:spcBef>
              <a:spcPct val="0"/>
            </a:spcBef>
            <a:spcAft>
              <a:spcPct val="35000"/>
            </a:spcAft>
            <a:buNone/>
          </a:pPr>
          <a:r>
            <a:rPr lang="en-US" sz="1600" b="1" i="1" u="sng" kern="1200" dirty="0" err="1"/>
            <a:t>Monofluorophosphate</a:t>
          </a:r>
          <a:endParaRPr lang="en-US" sz="1600" b="1" i="1" u="sng" kern="1200" dirty="0"/>
        </a:p>
        <a:p>
          <a:pPr marL="114300" lvl="1" indent="-114300" algn="l" defTabSz="622300">
            <a:lnSpc>
              <a:spcPct val="90000"/>
            </a:lnSpc>
            <a:spcBef>
              <a:spcPct val="0"/>
            </a:spcBef>
            <a:spcAft>
              <a:spcPct val="15000"/>
            </a:spcAft>
            <a:buChar char="•"/>
          </a:pPr>
          <a:r>
            <a:rPr lang="en-US" sz="1400" kern="1200" dirty="0" err="1"/>
            <a:t>Intoduced</a:t>
          </a:r>
          <a:r>
            <a:rPr lang="en-US" sz="1400" kern="1200" dirty="0"/>
            <a:t> 1981</a:t>
          </a:r>
        </a:p>
        <a:p>
          <a:pPr marL="114300" lvl="1" indent="-114300" algn="l" defTabSz="622300">
            <a:lnSpc>
              <a:spcPct val="90000"/>
            </a:lnSpc>
            <a:spcBef>
              <a:spcPct val="0"/>
            </a:spcBef>
            <a:spcAft>
              <a:spcPct val="15000"/>
            </a:spcAft>
            <a:buChar char="•"/>
          </a:pPr>
          <a:r>
            <a:rPr lang="en-US" sz="1400" kern="1200" dirty="0"/>
            <a:t>FDA proposed use of </a:t>
          </a:r>
          <a:r>
            <a:rPr lang="en-US" sz="1400" kern="1200" dirty="0" err="1"/>
            <a:t>monofluorophosphate</a:t>
          </a:r>
          <a:r>
            <a:rPr lang="en-US" sz="1400" kern="1200" dirty="0"/>
            <a:t> </a:t>
          </a:r>
          <a:r>
            <a:rPr lang="en-US" sz="1400" kern="1200" dirty="0" err="1"/>
            <a:t>conc</a:t>
          </a:r>
          <a:r>
            <a:rPr lang="en-US" sz="1400" kern="1200" dirty="0"/>
            <a:t> 0.564-0.88%</a:t>
          </a:r>
        </a:p>
        <a:p>
          <a:pPr marL="114300" lvl="1" indent="-114300" algn="l" defTabSz="622300">
            <a:lnSpc>
              <a:spcPct val="90000"/>
            </a:lnSpc>
            <a:spcBef>
              <a:spcPct val="0"/>
            </a:spcBef>
            <a:spcAft>
              <a:spcPct val="15000"/>
            </a:spcAft>
            <a:buChar char="•"/>
          </a:pPr>
          <a:r>
            <a:rPr lang="en-US" sz="1400" kern="1200" dirty="0"/>
            <a:t>Available concentration 800ppm</a:t>
          </a:r>
          <a:endParaRPr lang="en-US" sz="1600" kern="1200" dirty="0"/>
        </a:p>
      </dsp:txBody>
      <dsp:txXfrm rot="5400000">
        <a:off x="4201974" y="720089"/>
        <a:ext cx="1867458" cy="2160270"/>
      </dsp:txXfrm>
    </dsp:sp>
    <dsp:sp modelId="{5430EEAD-0202-4046-95C0-EBC1C1A766C2}">
      <dsp:nvSpPr>
        <dsp:cNvPr id="0" name=""/>
        <dsp:cNvSpPr/>
      </dsp:nvSpPr>
      <dsp:spPr>
        <a:xfrm rot="16200000">
          <a:off x="5342996" y="866495"/>
          <a:ext cx="3600450" cy="1867458"/>
        </a:xfrm>
        <a:prstGeom prst="flowChartManualOperation">
          <a:avLst/>
        </a:prstGeom>
        <a:solidFill>
          <a:schemeClr val="accent3">
            <a:hueOff val="-16826440"/>
            <a:satOff val="-8652"/>
            <a:lumOff val="-3725"/>
            <a:alphaOff val="0"/>
          </a:schemeClr>
        </a:solidFill>
        <a:ln w="25400" cap="flat" cmpd="sng" algn="ctr">
          <a:solidFill>
            <a:schemeClr val="lt1">
              <a:hueOff val="0"/>
              <a:satOff val="0"/>
              <a:lumOff val="0"/>
              <a:alphaOff val="0"/>
            </a:schemeClr>
          </a:solidFill>
          <a:prstDash val="solid"/>
        </a:ln>
        <a:effectLst>
          <a:outerShdw blurRad="63500" dist="25400" dir="5400000" rotWithShape="0">
            <a:srgbClr val="000000">
              <a:alpha val="43137"/>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2750" tIns="0" rIns="412750" bIns="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rot="5400000">
        <a:off x="6209492" y="720089"/>
        <a:ext cx="1867458" cy="216027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1107BF-F0B7-48A9-BB42-55EC696B840E}">
      <dsp:nvSpPr>
        <dsp:cNvPr id="0" name=""/>
        <dsp:cNvSpPr/>
      </dsp:nvSpPr>
      <dsp:spPr>
        <a:xfrm>
          <a:off x="2999739" y="55281"/>
          <a:ext cx="4499610" cy="1604397"/>
        </a:xfrm>
        <a:prstGeom prst="rightArrow">
          <a:avLst>
            <a:gd name="adj1" fmla="val 75000"/>
            <a:gd name="adj2" fmla="val 50000"/>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US" sz="2000" b="1" kern="1200" dirty="0">
              <a:solidFill>
                <a:schemeClr val="tx1"/>
              </a:solidFill>
            </a:rPr>
            <a:t>   0.05%NAF daily</a:t>
          </a:r>
          <a:endParaRPr lang="en-US" sz="1400" b="1" kern="1200" dirty="0">
            <a:solidFill>
              <a:schemeClr val="tx1"/>
            </a:solidFill>
          </a:endParaRPr>
        </a:p>
        <a:p>
          <a:pPr marL="228600" lvl="1" indent="-228600" algn="l" defTabSz="889000">
            <a:lnSpc>
              <a:spcPct val="90000"/>
            </a:lnSpc>
            <a:spcBef>
              <a:spcPct val="0"/>
            </a:spcBef>
            <a:spcAft>
              <a:spcPct val="15000"/>
            </a:spcAft>
            <a:buChar char="•"/>
          </a:pPr>
          <a:r>
            <a:rPr lang="en-US" sz="2000" b="1" kern="1200" dirty="0">
              <a:solidFill>
                <a:schemeClr val="tx1"/>
              </a:solidFill>
            </a:rPr>
            <a:t>   225 </a:t>
          </a:r>
          <a:r>
            <a:rPr lang="en-US" sz="2000" b="1" kern="1200" dirty="0" err="1">
              <a:solidFill>
                <a:schemeClr val="tx1"/>
              </a:solidFill>
            </a:rPr>
            <a:t>ppm</a:t>
          </a:r>
          <a:endParaRPr lang="en-US" sz="2000" b="1" kern="1200" dirty="0">
            <a:solidFill>
              <a:schemeClr val="tx1"/>
            </a:solidFill>
          </a:endParaRPr>
        </a:p>
        <a:p>
          <a:pPr marL="228600" lvl="1" indent="-228600" algn="l" defTabSz="889000">
            <a:lnSpc>
              <a:spcPct val="90000"/>
            </a:lnSpc>
            <a:spcBef>
              <a:spcPct val="0"/>
            </a:spcBef>
            <a:spcAft>
              <a:spcPct val="15000"/>
            </a:spcAft>
            <a:buChar char="•"/>
          </a:pPr>
          <a:r>
            <a:rPr lang="en-US" sz="2000" b="1" kern="1200" dirty="0">
              <a:solidFill>
                <a:schemeClr val="tx1"/>
              </a:solidFill>
            </a:rPr>
            <a:t>   30-40% caries reduction                                                                                                                                                                                                                                                                                                           </a:t>
          </a:r>
        </a:p>
      </dsp:txBody>
      <dsp:txXfrm>
        <a:off x="2999739" y="255831"/>
        <a:ext cx="3897961" cy="1203297"/>
      </dsp:txXfrm>
    </dsp:sp>
    <dsp:sp modelId="{99F21507-9D11-4B45-8F0A-C20A1900533F}">
      <dsp:nvSpPr>
        <dsp:cNvPr id="0" name=""/>
        <dsp:cNvSpPr/>
      </dsp:nvSpPr>
      <dsp:spPr>
        <a:xfrm>
          <a:off x="0" y="439"/>
          <a:ext cx="2999740" cy="1714081"/>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t>Low dose or high frequency rinses</a:t>
          </a:r>
        </a:p>
      </dsp:txBody>
      <dsp:txXfrm>
        <a:off x="83675" y="84114"/>
        <a:ext cx="2832390" cy="1546731"/>
      </dsp:txXfrm>
    </dsp:sp>
    <dsp:sp modelId="{E284F349-8265-4EB2-B385-54B56480B6DD}">
      <dsp:nvSpPr>
        <dsp:cNvPr id="0" name=""/>
        <dsp:cNvSpPr/>
      </dsp:nvSpPr>
      <dsp:spPr>
        <a:xfrm>
          <a:off x="2895589" y="1849127"/>
          <a:ext cx="4499610" cy="1714081"/>
        </a:xfrm>
        <a:prstGeom prst="rightArrow">
          <a:avLst>
            <a:gd name="adj1" fmla="val 75000"/>
            <a:gd name="adj2" fmla="val 50000"/>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US" sz="2000" b="1" kern="1200" dirty="0"/>
            <a:t>  0.2% NAF weekly</a:t>
          </a:r>
        </a:p>
        <a:p>
          <a:pPr marL="228600" lvl="1" indent="-228600" algn="l" defTabSz="889000">
            <a:lnSpc>
              <a:spcPct val="90000"/>
            </a:lnSpc>
            <a:spcBef>
              <a:spcPct val="0"/>
            </a:spcBef>
            <a:spcAft>
              <a:spcPct val="15000"/>
            </a:spcAft>
            <a:buChar char="•"/>
          </a:pPr>
          <a:r>
            <a:rPr lang="en-US" sz="2000" b="1" kern="1200" dirty="0"/>
            <a:t>  900 </a:t>
          </a:r>
          <a:r>
            <a:rPr lang="en-US" sz="2000" b="1" kern="1200" dirty="0" err="1"/>
            <a:t>ppm</a:t>
          </a:r>
          <a:endParaRPr lang="en-US" sz="2000" b="1" kern="1200" dirty="0"/>
        </a:p>
        <a:p>
          <a:pPr marL="228600" lvl="1" indent="-228600" algn="l" defTabSz="889000">
            <a:lnSpc>
              <a:spcPct val="90000"/>
            </a:lnSpc>
            <a:spcBef>
              <a:spcPct val="0"/>
            </a:spcBef>
            <a:spcAft>
              <a:spcPct val="15000"/>
            </a:spcAft>
            <a:buChar char="•"/>
          </a:pPr>
          <a:r>
            <a:rPr lang="en-US" sz="2000" b="1" kern="1200" dirty="0"/>
            <a:t>  30-40% caries reduction </a:t>
          </a:r>
        </a:p>
      </dsp:txBody>
      <dsp:txXfrm>
        <a:off x="2895589" y="2063387"/>
        <a:ext cx="3856830" cy="1285561"/>
      </dsp:txXfrm>
    </dsp:sp>
    <dsp:sp modelId="{AF169E9F-4509-464B-8693-77A7977C0416}">
      <dsp:nvSpPr>
        <dsp:cNvPr id="0" name=""/>
        <dsp:cNvSpPr/>
      </dsp:nvSpPr>
      <dsp:spPr>
        <a:xfrm>
          <a:off x="0" y="1885929"/>
          <a:ext cx="2999740" cy="1714081"/>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t>High potency – low frequency rinses</a:t>
          </a:r>
        </a:p>
      </dsp:txBody>
      <dsp:txXfrm>
        <a:off x="83675" y="1969604"/>
        <a:ext cx="2832390" cy="154673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66181C-87DF-473F-800B-8EC1EF8C58D1}">
      <dsp:nvSpPr>
        <dsp:cNvPr id="0" name=""/>
        <dsp:cNvSpPr/>
      </dsp:nvSpPr>
      <dsp:spPr>
        <a:xfrm>
          <a:off x="2026211" y="-78183"/>
          <a:ext cx="3446927" cy="3446927"/>
        </a:xfrm>
        <a:prstGeom prst="circularArrow">
          <a:avLst>
            <a:gd name="adj1" fmla="val 4668"/>
            <a:gd name="adj2" fmla="val 272909"/>
            <a:gd name="adj3" fmla="val 12917936"/>
            <a:gd name="adj4" fmla="val 17972096"/>
            <a:gd name="adj5" fmla="val 4847"/>
          </a:avLst>
        </a:prstGeom>
        <a:gradFill rotWithShape="0">
          <a:gsLst>
            <a:gs pos="0">
              <a:schemeClr val="accent2">
                <a:tint val="40000"/>
                <a:hueOff val="0"/>
                <a:satOff val="0"/>
                <a:lumOff val="0"/>
                <a:alphaOff val="0"/>
                <a:tint val="92000"/>
                <a:satMod val="170000"/>
              </a:schemeClr>
            </a:gs>
            <a:gs pos="15000">
              <a:schemeClr val="accent2">
                <a:tint val="40000"/>
                <a:hueOff val="0"/>
                <a:satOff val="0"/>
                <a:lumOff val="0"/>
                <a:alphaOff val="0"/>
                <a:tint val="92000"/>
                <a:shade val="99000"/>
                <a:satMod val="170000"/>
              </a:schemeClr>
            </a:gs>
            <a:gs pos="62000">
              <a:schemeClr val="accent2">
                <a:tint val="40000"/>
                <a:hueOff val="0"/>
                <a:satOff val="0"/>
                <a:lumOff val="0"/>
                <a:alphaOff val="0"/>
                <a:tint val="96000"/>
                <a:shade val="80000"/>
                <a:satMod val="170000"/>
              </a:schemeClr>
            </a:gs>
            <a:gs pos="97000">
              <a:schemeClr val="accent2">
                <a:tint val="40000"/>
                <a:hueOff val="0"/>
                <a:satOff val="0"/>
                <a:lumOff val="0"/>
                <a:alphaOff val="0"/>
                <a:tint val="98000"/>
                <a:shade val="63000"/>
                <a:satMod val="170000"/>
              </a:schemeClr>
            </a:gs>
            <a:gs pos="100000">
              <a:schemeClr val="accent2">
                <a:tint val="40000"/>
                <a:hueOff val="0"/>
                <a:satOff val="0"/>
                <a:lumOff val="0"/>
                <a:alphaOff val="0"/>
                <a:shade val="62000"/>
                <a:satMod val="170000"/>
              </a:schemeClr>
            </a:gs>
          </a:gsLst>
          <a:path path="circle">
            <a:fillToRect l="50000" t="50000" r="50000" b="50000"/>
          </a:path>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E4FA7D0F-25A0-47DD-9CD6-C4B40BD5B749}">
      <dsp:nvSpPr>
        <dsp:cNvPr id="0" name=""/>
        <dsp:cNvSpPr/>
      </dsp:nvSpPr>
      <dsp:spPr>
        <a:xfrm>
          <a:off x="2627335" y="1379"/>
          <a:ext cx="2244678" cy="1122339"/>
        </a:xfrm>
        <a:prstGeom prst="roundRect">
          <a:avLst/>
        </a:prstGeom>
        <a:gradFill rotWithShape="0">
          <a:gsLst>
            <a:gs pos="0">
              <a:schemeClr val="accent2">
                <a:hueOff val="0"/>
                <a:satOff val="0"/>
                <a:lumOff val="0"/>
                <a:alphaOff val="0"/>
                <a:tint val="92000"/>
                <a:satMod val="170000"/>
              </a:schemeClr>
            </a:gs>
            <a:gs pos="15000">
              <a:schemeClr val="accent2">
                <a:hueOff val="0"/>
                <a:satOff val="0"/>
                <a:lumOff val="0"/>
                <a:alphaOff val="0"/>
                <a:tint val="92000"/>
                <a:shade val="99000"/>
                <a:satMod val="170000"/>
              </a:schemeClr>
            </a:gs>
            <a:gs pos="62000">
              <a:schemeClr val="accent2">
                <a:hueOff val="0"/>
                <a:satOff val="0"/>
                <a:lumOff val="0"/>
                <a:alphaOff val="0"/>
                <a:tint val="96000"/>
                <a:shade val="80000"/>
                <a:satMod val="170000"/>
              </a:schemeClr>
            </a:gs>
            <a:gs pos="97000">
              <a:schemeClr val="accent2">
                <a:hueOff val="0"/>
                <a:satOff val="0"/>
                <a:lumOff val="0"/>
                <a:alphaOff val="0"/>
                <a:tint val="98000"/>
                <a:shade val="63000"/>
                <a:satMod val="170000"/>
              </a:schemeClr>
            </a:gs>
            <a:gs pos="100000">
              <a:schemeClr val="accent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COMMUNITY WATER FLUORIDATION</a:t>
          </a:r>
        </a:p>
      </dsp:txBody>
      <dsp:txXfrm>
        <a:off x="2682123" y="56167"/>
        <a:ext cx="2135102" cy="1012763"/>
      </dsp:txXfrm>
    </dsp:sp>
    <dsp:sp modelId="{65C2FC84-6D07-4FF4-9E6F-2EAF6C3CF5B5}">
      <dsp:nvSpPr>
        <dsp:cNvPr id="0" name=""/>
        <dsp:cNvSpPr/>
      </dsp:nvSpPr>
      <dsp:spPr>
        <a:xfrm>
          <a:off x="3841754" y="1219199"/>
          <a:ext cx="2244678" cy="1122339"/>
        </a:xfrm>
        <a:prstGeom prst="roundRect">
          <a:avLst/>
        </a:prstGeom>
        <a:gradFill rotWithShape="0">
          <a:gsLst>
            <a:gs pos="0">
              <a:schemeClr val="accent3">
                <a:hueOff val="0"/>
                <a:satOff val="0"/>
                <a:lumOff val="0"/>
                <a:alphaOff val="0"/>
                <a:tint val="92000"/>
                <a:satMod val="170000"/>
              </a:schemeClr>
            </a:gs>
            <a:gs pos="15000">
              <a:schemeClr val="accent3">
                <a:hueOff val="0"/>
                <a:satOff val="0"/>
                <a:lumOff val="0"/>
                <a:alphaOff val="0"/>
                <a:tint val="92000"/>
                <a:shade val="99000"/>
                <a:satMod val="170000"/>
              </a:schemeClr>
            </a:gs>
            <a:gs pos="62000">
              <a:schemeClr val="accent3">
                <a:hueOff val="0"/>
                <a:satOff val="0"/>
                <a:lumOff val="0"/>
                <a:alphaOff val="0"/>
                <a:tint val="96000"/>
                <a:shade val="80000"/>
                <a:satMod val="170000"/>
              </a:schemeClr>
            </a:gs>
            <a:gs pos="97000">
              <a:schemeClr val="accent3">
                <a:hueOff val="0"/>
                <a:satOff val="0"/>
                <a:lumOff val="0"/>
                <a:alphaOff val="0"/>
                <a:tint val="98000"/>
                <a:shade val="63000"/>
                <a:satMod val="170000"/>
              </a:schemeClr>
            </a:gs>
            <a:gs pos="100000">
              <a:schemeClr val="accent3">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SALT FLUORIDATION</a:t>
          </a:r>
        </a:p>
      </dsp:txBody>
      <dsp:txXfrm>
        <a:off x="3896542" y="1273987"/>
        <a:ext cx="2135102" cy="1012763"/>
      </dsp:txXfrm>
    </dsp:sp>
    <dsp:sp modelId="{53668810-A0A7-44CC-8093-79ECA7286294}">
      <dsp:nvSpPr>
        <dsp:cNvPr id="0" name=""/>
        <dsp:cNvSpPr/>
      </dsp:nvSpPr>
      <dsp:spPr>
        <a:xfrm>
          <a:off x="2627335" y="2476731"/>
          <a:ext cx="2244678" cy="1122339"/>
        </a:xfrm>
        <a:prstGeom prst="roundRect">
          <a:avLst/>
        </a:prstGeom>
        <a:gradFill rotWithShape="0">
          <a:gsLst>
            <a:gs pos="0">
              <a:schemeClr val="accent4">
                <a:hueOff val="0"/>
                <a:satOff val="0"/>
                <a:lumOff val="0"/>
                <a:alphaOff val="0"/>
                <a:tint val="92000"/>
                <a:satMod val="170000"/>
              </a:schemeClr>
            </a:gs>
            <a:gs pos="15000">
              <a:schemeClr val="accent4">
                <a:hueOff val="0"/>
                <a:satOff val="0"/>
                <a:lumOff val="0"/>
                <a:alphaOff val="0"/>
                <a:tint val="92000"/>
                <a:shade val="99000"/>
                <a:satMod val="170000"/>
              </a:schemeClr>
            </a:gs>
            <a:gs pos="62000">
              <a:schemeClr val="accent4">
                <a:hueOff val="0"/>
                <a:satOff val="0"/>
                <a:lumOff val="0"/>
                <a:alphaOff val="0"/>
                <a:tint val="96000"/>
                <a:shade val="80000"/>
                <a:satMod val="170000"/>
              </a:schemeClr>
            </a:gs>
            <a:gs pos="97000">
              <a:schemeClr val="accent4">
                <a:hueOff val="0"/>
                <a:satOff val="0"/>
                <a:lumOff val="0"/>
                <a:alphaOff val="0"/>
                <a:tint val="98000"/>
                <a:shade val="63000"/>
                <a:satMod val="170000"/>
              </a:schemeClr>
            </a:gs>
            <a:gs pos="100000">
              <a:schemeClr val="accent4">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MILK FLUORIDATION</a:t>
          </a:r>
        </a:p>
      </dsp:txBody>
      <dsp:txXfrm>
        <a:off x="2682123" y="2531519"/>
        <a:ext cx="2135102" cy="1012763"/>
      </dsp:txXfrm>
    </dsp:sp>
    <dsp:sp modelId="{FAF0894E-BAB6-402E-9F6C-76F14D2C2585}">
      <dsp:nvSpPr>
        <dsp:cNvPr id="0" name=""/>
        <dsp:cNvSpPr/>
      </dsp:nvSpPr>
      <dsp:spPr>
        <a:xfrm>
          <a:off x="1389659" y="1239055"/>
          <a:ext cx="2244678" cy="1122339"/>
        </a:xfrm>
        <a:prstGeom prst="roundRect">
          <a:avLst/>
        </a:prstGeom>
        <a:gradFill rotWithShape="0">
          <a:gsLst>
            <a:gs pos="0">
              <a:schemeClr val="accent5">
                <a:hueOff val="0"/>
                <a:satOff val="0"/>
                <a:lumOff val="0"/>
                <a:alphaOff val="0"/>
                <a:tint val="92000"/>
                <a:satMod val="170000"/>
              </a:schemeClr>
            </a:gs>
            <a:gs pos="15000">
              <a:schemeClr val="accent5">
                <a:hueOff val="0"/>
                <a:satOff val="0"/>
                <a:lumOff val="0"/>
                <a:alphaOff val="0"/>
                <a:tint val="92000"/>
                <a:shade val="99000"/>
                <a:satMod val="170000"/>
              </a:schemeClr>
            </a:gs>
            <a:gs pos="62000">
              <a:schemeClr val="accent5">
                <a:hueOff val="0"/>
                <a:satOff val="0"/>
                <a:lumOff val="0"/>
                <a:alphaOff val="0"/>
                <a:tint val="96000"/>
                <a:shade val="80000"/>
                <a:satMod val="170000"/>
              </a:schemeClr>
            </a:gs>
            <a:gs pos="97000">
              <a:schemeClr val="accent5">
                <a:hueOff val="0"/>
                <a:satOff val="0"/>
                <a:lumOff val="0"/>
                <a:alphaOff val="0"/>
                <a:tint val="98000"/>
                <a:shade val="63000"/>
                <a:satMod val="170000"/>
              </a:schemeClr>
            </a:gs>
            <a:gs pos="100000">
              <a:schemeClr val="accent5">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FLUORIDE TABLETS, DROPS AND LOZENGES</a:t>
          </a:r>
        </a:p>
      </dsp:txBody>
      <dsp:txXfrm>
        <a:off x="1444447" y="1293843"/>
        <a:ext cx="2135102" cy="101276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229F87-6AA0-4D12-BDEA-C19FE0DC0C97}">
      <dsp:nvSpPr>
        <dsp:cNvPr id="0" name=""/>
        <dsp:cNvSpPr/>
      </dsp:nvSpPr>
      <dsp:spPr>
        <a:xfrm>
          <a:off x="1819858" y="0"/>
          <a:ext cx="5616491" cy="1401550"/>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endParaRPr lang="en-US" sz="1400" kern="1200" dirty="0"/>
        </a:p>
      </dsp:txBody>
      <dsp:txXfrm>
        <a:off x="3040617" y="0"/>
        <a:ext cx="4395732" cy="1401550"/>
      </dsp:txXfrm>
    </dsp:sp>
    <dsp:sp modelId="{5C2C7F8E-DE28-4106-9996-0450585BC22E}">
      <dsp:nvSpPr>
        <dsp:cNvPr id="0" name=""/>
        <dsp:cNvSpPr/>
      </dsp:nvSpPr>
      <dsp:spPr>
        <a:xfrm>
          <a:off x="72953" y="0"/>
          <a:ext cx="1603446" cy="1317461"/>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981A6C7-86A5-4692-B082-A0BE03441840}">
      <dsp:nvSpPr>
        <dsp:cNvPr id="0" name=""/>
        <dsp:cNvSpPr/>
      </dsp:nvSpPr>
      <dsp:spPr>
        <a:xfrm>
          <a:off x="3909406" y="1524000"/>
          <a:ext cx="2872368" cy="1455566"/>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 </a:t>
          </a:r>
        </a:p>
        <a:p>
          <a:pPr marL="0" lvl="0" indent="0" algn="l" defTabSz="889000">
            <a:lnSpc>
              <a:spcPct val="90000"/>
            </a:lnSpc>
            <a:spcBef>
              <a:spcPct val="0"/>
            </a:spcBef>
            <a:spcAft>
              <a:spcPct val="35000"/>
            </a:spcAft>
            <a:buNone/>
          </a:pPr>
          <a:r>
            <a:rPr lang="en-US" sz="2400" kern="1200" dirty="0"/>
            <a:t>    </a:t>
          </a:r>
          <a:endParaRPr lang="en-US" sz="2000" kern="1200" dirty="0"/>
        </a:p>
      </dsp:txBody>
      <dsp:txXfrm>
        <a:off x="4533722" y="1524000"/>
        <a:ext cx="2248051" cy="1455566"/>
      </dsp:txXfrm>
    </dsp:sp>
    <dsp:sp modelId="{4CF2E216-9566-458B-B817-051E174A5A8F}">
      <dsp:nvSpPr>
        <dsp:cNvPr id="0" name=""/>
        <dsp:cNvSpPr/>
      </dsp:nvSpPr>
      <dsp:spPr>
        <a:xfrm>
          <a:off x="0" y="3129196"/>
          <a:ext cx="1711544" cy="1288814"/>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87D6B4-B6EB-40C0-BA18-8826C4FD740F}">
      <dsp:nvSpPr>
        <dsp:cNvPr id="0" name=""/>
        <dsp:cNvSpPr/>
      </dsp:nvSpPr>
      <dsp:spPr>
        <a:xfrm>
          <a:off x="1804321" y="3111712"/>
          <a:ext cx="5510864" cy="1348708"/>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243840" rIns="243840" bIns="243840" numCol="1" spcCol="1270" anchor="ctr" anchorCtr="0">
          <a:noAutofit/>
        </a:bodyPr>
        <a:lstStyle/>
        <a:p>
          <a:pPr marL="0" lvl="0" indent="0" algn="l" defTabSz="2844800">
            <a:lnSpc>
              <a:spcPct val="90000"/>
            </a:lnSpc>
            <a:spcBef>
              <a:spcPct val="0"/>
            </a:spcBef>
            <a:spcAft>
              <a:spcPct val="35000"/>
            </a:spcAft>
            <a:buNone/>
          </a:pPr>
          <a:endParaRPr lang="en-US" sz="6400" kern="1200" dirty="0"/>
        </a:p>
      </dsp:txBody>
      <dsp:txXfrm>
        <a:off x="3002122" y="3111712"/>
        <a:ext cx="4313064" cy="1348708"/>
      </dsp:txXfrm>
    </dsp:sp>
    <dsp:sp modelId="{6821A310-B2AC-48AA-B489-6B293759E84A}">
      <dsp:nvSpPr>
        <dsp:cNvPr id="0" name=""/>
        <dsp:cNvSpPr/>
      </dsp:nvSpPr>
      <dsp:spPr>
        <a:xfrm>
          <a:off x="1838664" y="1676404"/>
          <a:ext cx="1590341" cy="1195279"/>
        </a:xfrm>
        <a:prstGeom prst="roundRect">
          <a:avLst>
            <a:gd name="adj" fmla="val 10000"/>
          </a:avLst>
        </a:prstGeom>
        <a:blipFill rotWithShape="0">
          <a:blip xmlns:r="http://schemas.openxmlformats.org/officeDocument/2006/relationships" r:embed="rId3"/>
          <a:stretch>
            <a:fillRect/>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064F56-20E7-4B3B-90F5-F08331ED9D96}">
      <dsp:nvSpPr>
        <dsp:cNvPr id="0" name=""/>
        <dsp:cNvSpPr/>
      </dsp:nvSpPr>
      <dsp:spPr>
        <a:xfrm>
          <a:off x="510001" y="759"/>
          <a:ext cx="3598931" cy="3598931"/>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98061" tIns="27940" rIns="198061" bIns="27940" numCol="1" spcCol="1270" anchor="ctr" anchorCtr="1">
          <a:noAutofit/>
        </a:bodyPr>
        <a:lstStyle/>
        <a:p>
          <a:pPr marL="0" lvl="0" indent="0" algn="l" defTabSz="977900">
            <a:lnSpc>
              <a:spcPct val="90000"/>
            </a:lnSpc>
            <a:spcBef>
              <a:spcPct val="0"/>
            </a:spcBef>
            <a:spcAft>
              <a:spcPct val="35000"/>
            </a:spcAft>
            <a:buNone/>
          </a:pPr>
          <a:r>
            <a:rPr lang="en-US" sz="2200" kern="1200" dirty="0"/>
            <a:t>Acute toxicity include:</a:t>
          </a:r>
          <a:endParaRPr lang="en-IN" sz="2200" kern="1200" dirty="0"/>
        </a:p>
        <a:p>
          <a:pPr marL="171450" lvl="1" indent="-171450" algn="l" defTabSz="755650">
            <a:lnSpc>
              <a:spcPct val="90000"/>
            </a:lnSpc>
            <a:spcBef>
              <a:spcPct val="0"/>
            </a:spcBef>
            <a:spcAft>
              <a:spcPct val="15000"/>
            </a:spcAft>
            <a:buChar char="•"/>
          </a:pPr>
          <a:r>
            <a:rPr lang="en-US" sz="1700" kern="1200" dirty="0"/>
            <a:t>Nausea </a:t>
          </a:r>
          <a:endParaRPr lang="en-IN" sz="1700" kern="1200" dirty="0"/>
        </a:p>
        <a:p>
          <a:pPr marL="171450" lvl="1" indent="-171450" algn="l" defTabSz="755650">
            <a:lnSpc>
              <a:spcPct val="90000"/>
            </a:lnSpc>
            <a:spcBef>
              <a:spcPct val="0"/>
            </a:spcBef>
            <a:spcAft>
              <a:spcPct val="15000"/>
            </a:spcAft>
            <a:buChar char="•"/>
          </a:pPr>
          <a:r>
            <a:rPr lang="en-US" sz="1700" kern="1200" dirty="0"/>
            <a:t>Abdominal cramps</a:t>
          </a:r>
          <a:endParaRPr lang="en-IN" sz="1700" kern="1200" dirty="0"/>
        </a:p>
        <a:p>
          <a:pPr marL="171450" lvl="1" indent="-171450" algn="l" defTabSz="755650">
            <a:lnSpc>
              <a:spcPct val="90000"/>
            </a:lnSpc>
            <a:spcBef>
              <a:spcPct val="0"/>
            </a:spcBef>
            <a:spcAft>
              <a:spcPct val="15000"/>
            </a:spcAft>
            <a:buChar char="•"/>
          </a:pPr>
          <a:r>
            <a:rPr lang="en-US" sz="1700" kern="1200"/>
            <a:t>Vomiting</a:t>
          </a:r>
          <a:endParaRPr lang="en-IN" sz="1700" kern="1200"/>
        </a:p>
        <a:p>
          <a:pPr marL="171450" lvl="1" indent="-171450" algn="l" defTabSz="755650">
            <a:lnSpc>
              <a:spcPct val="90000"/>
            </a:lnSpc>
            <a:spcBef>
              <a:spcPct val="0"/>
            </a:spcBef>
            <a:spcAft>
              <a:spcPct val="15000"/>
            </a:spcAft>
            <a:buChar char="•"/>
          </a:pPr>
          <a:r>
            <a:rPr lang="en-US" sz="1700" kern="1200" dirty="0"/>
            <a:t>Diarrhea</a:t>
          </a:r>
          <a:endParaRPr lang="en-IN" sz="1700" kern="1200" dirty="0"/>
        </a:p>
        <a:p>
          <a:pPr marL="171450" lvl="1" indent="-171450" algn="l" defTabSz="755650">
            <a:lnSpc>
              <a:spcPct val="90000"/>
            </a:lnSpc>
            <a:spcBef>
              <a:spcPct val="0"/>
            </a:spcBef>
            <a:spcAft>
              <a:spcPct val="15000"/>
            </a:spcAft>
            <a:buChar char="•"/>
          </a:pPr>
          <a:r>
            <a:rPr lang="en-US" sz="1700" kern="1200" dirty="0"/>
            <a:t>Increased salivation</a:t>
          </a:r>
          <a:endParaRPr lang="en-IN" sz="1700" kern="1200" dirty="0"/>
        </a:p>
        <a:p>
          <a:pPr marL="171450" lvl="1" indent="-171450" algn="l" defTabSz="755650">
            <a:lnSpc>
              <a:spcPct val="90000"/>
            </a:lnSpc>
            <a:spcBef>
              <a:spcPct val="0"/>
            </a:spcBef>
            <a:spcAft>
              <a:spcPct val="15000"/>
            </a:spcAft>
            <a:buChar char="•"/>
          </a:pPr>
          <a:r>
            <a:rPr lang="en-US" sz="1700" kern="1200"/>
            <a:t>Dehydration and thirst</a:t>
          </a:r>
          <a:endParaRPr lang="en-IN" sz="1700" kern="1200"/>
        </a:p>
      </dsp:txBody>
      <dsp:txXfrm>
        <a:off x="1037052" y="527810"/>
        <a:ext cx="2544829" cy="2544829"/>
      </dsp:txXfrm>
    </dsp:sp>
    <dsp:sp modelId="{59490256-EBF4-43AD-8361-82E2DE861D69}">
      <dsp:nvSpPr>
        <dsp:cNvPr id="0" name=""/>
        <dsp:cNvSpPr/>
      </dsp:nvSpPr>
      <dsp:spPr>
        <a:xfrm>
          <a:off x="3389146" y="759"/>
          <a:ext cx="3598931" cy="3598931"/>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98061" tIns="27940" rIns="198061" bIns="27940" numCol="1" spcCol="1270" anchor="ctr" anchorCtr="1">
          <a:noAutofit/>
        </a:bodyPr>
        <a:lstStyle/>
        <a:p>
          <a:pPr marL="0" lvl="0" indent="0" algn="l" defTabSz="977900">
            <a:lnSpc>
              <a:spcPct val="90000"/>
            </a:lnSpc>
            <a:spcBef>
              <a:spcPct val="0"/>
            </a:spcBef>
            <a:spcAft>
              <a:spcPct val="35000"/>
            </a:spcAft>
            <a:buNone/>
          </a:pPr>
          <a:r>
            <a:rPr lang="en-US" sz="2200" kern="1200" dirty="0"/>
            <a:t>Chronic toxicity include:</a:t>
          </a:r>
          <a:endParaRPr lang="en-IN" sz="2200" kern="1200" dirty="0"/>
        </a:p>
        <a:p>
          <a:pPr marL="171450" lvl="1" indent="-171450" algn="l" defTabSz="755650">
            <a:lnSpc>
              <a:spcPct val="90000"/>
            </a:lnSpc>
            <a:spcBef>
              <a:spcPct val="0"/>
            </a:spcBef>
            <a:spcAft>
              <a:spcPct val="15000"/>
            </a:spcAft>
            <a:buChar char="•"/>
          </a:pPr>
          <a:r>
            <a:rPr lang="en-US" sz="1700" kern="1200" dirty="0"/>
            <a:t>Dental fluorosis</a:t>
          </a:r>
          <a:endParaRPr lang="en-IN" sz="1700" kern="1200" dirty="0"/>
        </a:p>
        <a:p>
          <a:pPr marL="171450" lvl="1" indent="-171450" algn="l" defTabSz="755650">
            <a:lnSpc>
              <a:spcPct val="90000"/>
            </a:lnSpc>
            <a:spcBef>
              <a:spcPct val="0"/>
            </a:spcBef>
            <a:spcAft>
              <a:spcPct val="15000"/>
            </a:spcAft>
            <a:buChar char="•"/>
          </a:pPr>
          <a:r>
            <a:rPr lang="en-US" sz="1700" kern="1200" dirty="0"/>
            <a:t>Skeletal </a:t>
          </a:r>
          <a:r>
            <a:rPr lang="en-US" sz="1700" kern="1200" dirty="0" err="1"/>
            <a:t>flurosis</a:t>
          </a:r>
          <a:endParaRPr lang="en-IN" sz="1700" kern="1200" dirty="0"/>
        </a:p>
      </dsp:txBody>
      <dsp:txXfrm>
        <a:off x="3916197" y="527810"/>
        <a:ext cx="2544829" cy="254482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A4EFE3-9D86-47A3-9F02-A0EDA4CDF35E}">
      <dsp:nvSpPr>
        <dsp:cNvPr id="0" name=""/>
        <dsp:cNvSpPr/>
      </dsp:nvSpPr>
      <dsp:spPr>
        <a:xfrm>
          <a:off x="0" y="0"/>
          <a:ext cx="5840095" cy="1074420"/>
        </a:xfrm>
        <a:prstGeom prst="roundRect">
          <a:avLst>
            <a:gd name="adj" fmla="val 10000"/>
          </a:avLst>
        </a:prstGeom>
        <a:gradFill rotWithShape="0">
          <a:gsLst>
            <a:gs pos="0">
              <a:schemeClr val="accent4">
                <a:hueOff val="0"/>
                <a:satOff val="0"/>
                <a:lumOff val="0"/>
                <a:alphaOff val="0"/>
                <a:tint val="92000"/>
                <a:satMod val="170000"/>
              </a:schemeClr>
            </a:gs>
            <a:gs pos="15000">
              <a:schemeClr val="accent4">
                <a:hueOff val="0"/>
                <a:satOff val="0"/>
                <a:lumOff val="0"/>
                <a:alphaOff val="0"/>
                <a:tint val="92000"/>
                <a:shade val="99000"/>
                <a:satMod val="170000"/>
              </a:schemeClr>
            </a:gs>
            <a:gs pos="62000">
              <a:schemeClr val="accent4">
                <a:hueOff val="0"/>
                <a:satOff val="0"/>
                <a:lumOff val="0"/>
                <a:alphaOff val="0"/>
                <a:tint val="96000"/>
                <a:shade val="80000"/>
                <a:satMod val="170000"/>
              </a:schemeClr>
            </a:gs>
            <a:gs pos="97000">
              <a:schemeClr val="accent4">
                <a:hueOff val="0"/>
                <a:satOff val="0"/>
                <a:lumOff val="0"/>
                <a:alphaOff val="0"/>
                <a:tint val="98000"/>
                <a:shade val="63000"/>
                <a:satMod val="170000"/>
              </a:schemeClr>
            </a:gs>
            <a:gs pos="100000">
              <a:schemeClr val="accent4">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Font typeface="Wingdings" panose="05000000000000000000" pitchFamily="2" charset="2"/>
            <a:buNone/>
          </a:pPr>
          <a:r>
            <a:rPr lang="en-IN" sz="1600" kern="1200" dirty="0"/>
            <a:t>Probiotic bacteria compete for nutrients and binding sites in the biofilm.</a:t>
          </a:r>
          <a:endParaRPr lang="en-US" sz="1600" kern="1200" dirty="0"/>
        </a:p>
      </dsp:txBody>
      <dsp:txXfrm>
        <a:off x="31469" y="31469"/>
        <a:ext cx="4680711" cy="1011482"/>
      </dsp:txXfrm>
    </dsp:sp>
    <dsp:sp modelId="{B2B1DF3A-3C14-43D6-B652-B8F1756D5033}">
      <dsp:nvSpPr>
        <dsp:cNvPr id="0" name=""/>
        <dsp:cNvSpPr/>
      </dsp:nvSpPr>
      <dsp:spPr>
        <a:xfrm>
          <a:off x="515302" y="1253489"/>
          <a:ext cx="5840095" cy="1074420"/>
        </a:xfrm>
        <a:prstGeom prst="roundRect">
          <a:avLst>
            <a:gd name="adj" fmla="val 10000"/>
          </a:avLst>
        </a:prstGeom>
        <a:gradFill rotWithShape="0">
          <a:gsLst>
            <a:gs pos="0">
              <a:schemeClr val="accent4">
                <a:hueOff val="-1605168"/>
                <a:satOff val="19845"/>
                <a:lumOff val="-6470"/>
                <a:alphaOff val="0"/>
                <a:tint val="92000"/>
                <a:satMod val="170000"/>
              </a:schemeClr>
            </a:gs>
            <a:gs pos="15000">
              <a:schemeClr val="accent4">
                <a:hueOff val="-1605168"/>
                <a:satOff val="19845"/>
                <a:lumOff val="-6470"/>
                <a:alphaOff val="0"/>
                <a:tint val="92000"/>
                <a:shade val="99000"/>
                <a:satMod val="170000"/>
              </a:schemeClr>
            </a:gs>
            <a:gs pos="62000">
              <a:schemeClr val="accent4">
                <a:hueOff val="-1605168"/>
                <a:satOff val="19845"/>
                <a:lumOff val="-6470"/>
                <a:alphaOff val="0"/>
                <a:tint val="96000"/>
                <a:shade val="80000"/>
                <a:satMod val="170000"/>
              </a:schemeClr>
            </a:gs>
            <a:gs pos="97000">
              <a:schemeClr val="accent4">
                <a:hueOff val="-1605168"/>
                <a:satOff val="19845"/>
                <a:lumOff val="-6470"/>
                <a:alphaOff val="0"/>
                <a:tint val="98000"/>
                <a:shade val="63000"/>
                <a:satMod val="170000"/>
              </a:schemeClr>
            </a:gs>
            <a:gs pos="100000">
              <a:schemeClr val="accent4">
                <a:hueOff val="-1605168"/>
                <a:satOff val="19845"/>
                <a:lumOff val="-647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Font typeface="Wingdings" panose="05000000000000000000" pitchFamily="2" charset="2"/>
            <a:buNone/>
          </a:pPr>
          <a:r>
            <a:rPr lang="en-IN" sz="1600" kern="1200" dirty="0"/>
            <a:t>When attached, probiotic bacteria can produce bacteriocins (</a:t>
          </a:r>
          <a:r>
            <a:rPr lang="en-IN" sz="1600" kern="1200" dirty="0" err="1"/>
            <a:t>eg</a:t>
          </a:r>
          <a:r>
            <a:rPr lang="en-IN" sz="1600" kern="1200" dirty="0"/>
            <a:t>, hydrogen peroxide ) that hamper and inhibit growth of a variety of bacteria.</a:t>
          </a:r>
        </a:p>
      </dsp:txBody>
      <dsp:txXfrm>
        <a:off x="546771" y="1284958"/>
        <a:ext cx="4563481" cy="1011482"/>
      </dsp:txXfrm>
    </dsp:sp>
    <dsp:sp modelId="{2E4F274C-D502-474E-B8C6-851253B1E37E}">
      <dsp:nvSpPr>
        <dsp:cNvPr id="0" name=""/>
        <dsp:cNvSpPr/>
      </dsp:nvSpPr>
      <dsp:spPr>
        <a:xfrm>
          <a:off x="1030604" y="2506979"/>
          <a:ext cx="5840095" cy="1074420"/>
        </a:xfrm>
        <a:prstGeom prst="roundRect">
          <a:avLst>
            <a:gd name="adj" fmla="val 10000"/>
          </a:avLst>
        </a:prstGeom>
        <a:gradFill rotWithShape="0">
          <a:gsLst>
            <a:gs pos="0">
              <a:schemeClr val="accent4">
                <a:hueOff val="-3210336"/>
                <a:satOff val="39690"/>
                <a:lumOff val="-12939"/>
                <a:alphaOff val="0"/>
                <a:tint val="92000"/>
                <a:satMod val="170000"/>
              </a:schemeClr>
            </a:gs>
            <a:gs pos="15000">
              <a:schemeClr val="accent4">
                <a:hueOff val="-3210336"/>
                <a:satOff val="39690"/>
                <a:lumOff val="-12939"/>
                <a:alphaOff val="0"/>
                <a:tint val="92000"/>
                <a:shade val="99000"/>
                <a:satMod val="170000"/>
              </a:schemeClr>
            </a:gs>
            <a:gs pos="62000">
              <a:schemeClr val="accent4">
                <a:hueOff val="-3210336"/>
                <a:satOff val="39690"/>
                <a:lumOff val="-12939"/>
                <a:alphaOff val="0"/>
                <a:tint val="96000"/>
                <a:shade val="80000"/>
                <a:satMod val="170000"/>
              </a:schemeClr>
            </a:gs>
            <a:gs pos="97000">
              <a:schemeClr val="accent4">
                <a:hueOff val="-3210336"/>
                <a:satOff val="39690"/>
                <a:lumOff val="-12939"/>
                <a:alphaOff val="0"/>
                <a:tint val="98000"/>
                <a:shade val="63000"/>
                <a:satMod val="170000"/>
              </a:schemeClr>
            </a:gs>
            <a:gs pos="100000">
              <a:schemeClr val="accent4">
                <a:hueOff val="-3210336"/>
                <a:satOff val="39690"/>
                <a:lumOff val="-12939"/>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Font typeface="Wingdings" panose="05000000000000000000" pitchFamily="2" charset="2"/>
            <a:buNone/>
          </a:pPr>
          <a:r>
            <a:rPr lang="en-IN" sz="1600" kern="1200" dirty="0"/>
            <a:t>Probiotic bacteria stimulate the specific and nonspecific immune response through activation of T cells and production of cytokines that mediates the inflammatory process.</a:t>
          </a:r>
          <a:endParaRPr lang="en-US" sz="1600" kern="1200" dirty="0"/>
        </a:p>
      </dsp:txBody>
      <dsp:txXfrm>
        <a:off x="1062073" y="2538448"/>
        <a:ext cx="4563481" cy="1011482"/>
      </dsp:txXfrm>
    </dsp:sp>
    <dsp:sp modelId="{F13710BB-B859-4FF8-BBE9-C0A46CA0CBE8}">
      <dsp:nvSpPr>
        <dsp:cNvPr id="0" name=""/>
        <dsp:cNvSpPr/>
      </dsp:nvSpPr>
      <dsp:spPr>
        <a:xfrm>
          <a:off x="5141722" y="814768"/>
          <a:ext cx="698373" cy="698373"/>
        </a:xfrm>
        <a:prstGeom prst="downArrow">
          <a:avLst>
            <a:gd name="adj1" fmla="val 55000"/>
            <a:gd name="adj2" fmla="val 45000"/>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outerShdw blurRad="63500" dist="25400" dir="5400000" rotWithShape="0">
            <a:srgbClr val="000000">
              <a:alpha val="43137"/>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5298856" y="814768"/>
        <a:ext cx="384105" cy="525526"/>
      </dsp:txXfrm>
    </dsp:sp>
    <dsp:sp modelId="{23CA635A-8DF4-4A26-B387-1F7D6F87F5BD}">
      <dsp:nvSpPr>
        <dsp:cNvPr id="0" name=""/>
        <dsp:cNvSpPr/>
      </dsp:nvSpPr>
      <dsp:spPr>
        <a:xfrm>
          <a:off x="5657024" y="2061095"/>
          <a:ext cx="698373" cy="698373"/>
        </a:xfrm>
        <a:prstGeom prst="downArrow">
          <a:avLst>
            <a:gd name="adj1" fmla="val 55000"/>
            <a:gd name="adj2" fmla="val 45000"/>
          </a:avLst>
        </a:prstGeom>
        <a:solidFill>
          <a:schemeClr val="accent4">
            <a:tint val="40000"/>
            <a:alpha val="90000"/>
            <a:hueOff val="-4537969"/>
            <a:satOff val="-6003"/>
            <a:lumOff val="-1387"/>
            <a:alphaOff val="0"/>
          </a:schemeClr>
        </a:solidFill>
        <a:ln w="9525" cap="flat" cmpd="sng" algn="ctr">
          <a:solidFill>
            <a:schemeClr val="accent4">
              <a:tint val="40000"/>
              <a:alpha val="90000"/>
              <a:hueOff val="-4537969"/>
              <a:satOff val="-6003"/>
              <a:lumOff val="-1387"/>
              <a:alphaOff val="0"/>
            </a:schemeClr>
          </a:solidFill>
          <a:prstDash val="solid"/>
        </a:ln>
        <a:effectLst>
          <a:outerShdw blurRad="63500" dist="25400" dir="5400000" rotWithShape="0">
            <a:srgbClr val="000000">
              <a:alpha val="43137"/>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5814158" y="2061095"/>
        <a:ext cx="384105" cy="52552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B7FB34-2461-48D9-8A02-1D3B2D966965}">
      <dsp:nvSpPr>
        <dsp:cNvPr id="0" name=""/>
        <dsp:cNvSpPr/>
      </dsp:nvSpPr>
      <dsp:spPr>
        <a:xfrm rot="5400000">
          <a:off x="-228341" y="259665"/>
          <a:ext cx="1710651" cy="1197455"/>
        </a:xfrm>
        <a:prstGeom prst="chevron">
          <a:avLst/>
        </a:prstGeom>
        <a:gradFill rotWithShape="0">
          <a:gsLst>
            <a:gs pos="0">
              <a:schemeClr val="accent1">
                <a:hueOff val="0"/>
                <a:satOff val="0"/>
                <a:lumOff val="0"/>
                <a:alphaOff val="0"/>
                <a:tint val="92000"/>
                <a:satMod val="170000"/>
              </a:schemeClr>
            </a:gs>
            <a:gs pos="15000">
              <a:schemeClr val="accent1">
                <a:hueOff val="0"/>
                <a:satOff val="0"/>
                <a:lumOff val="0"/>
                <a:alphaOff val="0"/>
                <a:tint val="92000"/>
                <a:shade val="99000"/>
                <a:satMod val="170000"/>
              </a:schemeClr>
            </a:gs>
            <a:gs pos="62000">
              <a:schemeClr val="accent1">
                <a:hueOff val="0"/>
                <a:satOff val="0"/>
                <a:lumOff val="0"/>
                <a:alphaOff val="0"/>
                <a:tint val="96000"/>
                <a:shade val="80000"/>
                <a:satMod val="170000"/>
              </a:schemeClr>
            </a:gs>
            <a:gs pos="97000">
              <a:schemeClr val="accent1">
                <a:hueOff val="0"/>
                <a:satOff val="0"/>
                <a:lumOff val="0"/>
                <a:alphaOff val="0"/>
                <a:tint val="98000"/>
                <a:shade val="63000"/>
                <a:satMod val="170000"/>
              </a:schemeClr>
            </a:gs>
            <a:gs pos="100000">
              <a:schemeClr val="accent1">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IN" sz="1500" b="1" kern="1200" dirty="0"/>
            <a:t>Non-caloric Sweeteners</a:t>
          </a:r>
          <a:endParaRPr lang="en-IN" sz="1500" kern="1200" dirty="0"/>
        </a:p>
      </dsp:txBody>
      <dsp:txXfrm rot="-5400000">
        <a:off x="28258" y="601795"/>
        <a:ext cx="1197455" cy="513196"/>
      </dsp:txXfrm>
    </dsp:sp>
    <dsp:sp modelId="{60883DE5-B696-42E4-B50A-F493E3D65FEC}">
      <dsp:nvSpPr>
        <dsp:cNvPr id="0" name=""/>
        <dsp:cNvSpPr/>
      </dsp:nvSpPr>
      <dsp:spPr>
        <a:xfrm rot="5400000">
          <a:off x="3221969" y="-1993189"/>
          <a:ext cx="1111923" cy="5104438"/>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63500" dist="25400" dir="5400000" rotWithShape="0">
            <a:srgbClr val="000000">
              <a:alpha val="43137"/>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IN" sz="2400" kern="1200" dirty="0"/>
            <a:t>Saccharin </a:t>
          </a:r>
        </a:p>
        <a:p>
          <a:pPr marL="228600" lvl="1" indent="-228600" algn="l" defTabSz="1066800">
            <a:lnSpc>
              <a:spcPct val="90000"/>
            </a:lnSpc>
            <a:spcBef>
              <a:spcPct val="0"/>
            </a:spcBef>
            <a:spcAft>
              <a:spcPct val="15000"/>
            </a:spcAft>
            <a:buChar char="•"/>
          </a:pPr>
          <a:r>
            <a:rPr lang="en-IN" sz="2400" kern="1200" dirty="0"/>
            <a:t>Aspartate</a:t>
          </a:r>
        </a:p>
      </dsp:txBody>
      <dsp:txXfrm rot="-5400000">
        <a:off x="1225712" y="57348"/>
        <a:ext cx="5050158" cy="1003363"/>
      </dsp:txXfrm>
    </dsp:sp>
    <dsp:sp modelId="{7403AE14-9B77-493A-8ED6-65EF270CACC6}">
      <dsp:nvSpPr>
        <dsp:cNvPr id="0" name=""/>
        <dsp:cNvSpPr/>
      </dsp:nvSpPr>
      <dsp:spPr>
        <a:xfrm rot="5400000">
          <a:off x="-320470" y="2022053"/>
          <a:ext cx="1924054" cy="1226601"/>
        </a:xfrm>
        <a:prstGeom prst="chevron">
          <a:avLst/>
        </a:prstGeom>
        <a:gradFill rotWithShape="0">
          <a:gsLst>
            <a:gs pos="0">
              <a:schemeClr val="accent1">
                <a:hueOff val="0"/>
                <a:satOff val="0"/>
                <a:lumOff val="0"/>
                <a:alphaOff val="0"/>
                <a:tint val="92000"/>
                <a:satMod val="170000"/>
              </a:schemeClr>
            </a:gs>
            <a:gs pos="15000">
              <a:schemeClr val="accent1">
                <a:hueOff val="0"/>
                <a:satOff val="0"/>
                <a:lumOff val="0"/>
                <a:alphaOff val="0"/>
                <a:tint val="92000"/>
                <a:shade val="99000"/>
                <a:satMod val="170000"/>
              </a:schemeClr>
            </a:gs>
            <a:gs pos="62000">
              <a:schemeClr val="accent1">
                <a:hueOff val="0"/>
                <a:satOff val="0"/>
                <a:lumOff val="0"/>
                <a:alphaOff val="0"/>
                <a:tint val="96000"/>
                <a:shade val="80000"/>
                <a:satMod val="170000"/>
              </a:schemeClr>
            </a:gs>
            <a:gs pos="97000">
              <a:schemeClr val="accent1">
                <a:hueOff val="0"/>
                <a:satOff val="0"/>
                <a:lumOff val="0"/>
                <a:alphaOff val="0"/>
                <a:tint val="98000"/>
                <a:shade val="63000"/>
                <a:satMod val="170000"/>
              </a:schemeClr>
            </a:gs>
            <a:gs pos="100000">
              <a:schemeClr val="accent1">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IN" sz="1500" b="1" kern="1200" dirty="0"/>
            <a:t>Caloric Sweeteners</a:t>
          </a:r>
          <a:r>
            <a:rPr lang="en-IN" sz="1500" kern="1200" dirty="0"/>
            <a:t>.</a:t>
          </a:r>
        </a:p>
      </dsp:txBody>
      <dsp:txXfrm rot="-5400000">
        <a:off x="28257" y="2286628"/>
        <a:ext cx="1226601" cy="697453"/>
      </dsp:txXfrm>
    </dsp:sp>
    <dsp:sp modelId="{A25DB1C7-9D5E-4F90-8685-33E786751538}">
      <dsp:nvSpPr>
        <dsp:cNvPr id="0" name=""/>
        <dsp:cNvSpPr/>
      </dsp:nvSpPr>
      <dsp:spPr>
        <a:xfrm rot="5400000">
          <a:off x="3514447" y="-743870"/>
          <a:ext cx="1753569" cy="6159723"/>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63500" dist="25400" dir="5400000" rotWithShape="0">
            <a:srgbClr val="000000">
              <a:alpha val="43137"/>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IN" sz="1800" kern="1200" dirty="0"/>
            <a:t>fructose</a:t>
          </a:r>
        </a:p>
        <a:p>
          <a:pPr marL="171450" lvl="1" indent="-171450" algn="l" defTabSz="800100">
            <a:lnSpc>
              <a:spcPct val="90000"/>
            </a:lnSpc>
            <a:spcBef>
              <a:spcPct val="0"/>
            </a:spcBef>
            <a:spcAft>
              <a:spcPct val="15000"/>
            </a:spcAft>
            <a:buChar char="•"/>
          </a:pPr>
          <a:r>
            <a:rPr lang="en-IN" sz="1800" kern="1200" dirty="0"/>
            <a:t>lactose </a:t>
          </a:r>
        </a:p>
        <a:p>
          <a:pPr marL="171450" lvl="1" indent="-171450" algn="l" defTabSz="800100">
            <a:lnSpc>
              <a:spcPct val="90000"/>
            </a:lnSpc>
            <a:spcBef>
              <a:spcPct val="0"/>
            </a:spcBef>
            <a:spcAft>
              <a:spcPct val="15000"/>
            </a:spcAft>
            <a:buChar char="•"/>
          </a:pPr>
          <a:r>
            <a:rPr lang="en-IN" sz="1800" kern="1200" dirty="0"/>
            <a:t>sorbitol</a:t>
          </a:r>
        </a:p>
        <a:p>
          <a:pPr marL="171450" lvl="1" indent="-171450" algn="l" defTabSz="800100">
            <a:lnSpc>
              <a:spcPct val="90000"/>
            </a:lnSpc>
            <a:spcBef>
              <a:spcPct val="0"/>
            </a:spcBef>
            <a:spcAft>
              <a:spcPct val="15000"/>
            </a:spcAft>
            <a:buChar char="•"/>
          </a:pPr>
          <a:r>
            <a:rPr lang="en-IN" sz="1800" kern="1200" dirty="0"/>
            <a:t>Xylitol</a:t>
          </a:r>
          <a:endParaRPr lang="en-IN" sz="1200" kern="1200" dirty="0"/>
        </a:p>
      </dsp:txBody>
      <dsp:txXfrm rot="-5400000">
        <a:off x="1311370" y="1544809"/>
        <a:ext cx="6074121" cy="158236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D9D84D-F0C9-4204-BB42-130DDC58A519}">
      <dsp:nvSpPr>
        <dsp:cNvPr id="0" name=""/>
        <dsp:cNvSpPr/>
      </dsp:nvSpPr>
      <dsp:spPr>
        <a:xfrm>
          <a:off x="943" y="52602"/>
          <a:ext cx="2561794" cy="2561794"/>
        </a:xfrm>
        <a:prstGeom prst="ellipse">
          <a:avLst/>
        </a:prstGeom>
        <a:gradFill rotWithShape="0">
          <a:gsLst>
            <a:gs pos="0">
              <a:schemeClr val="accent6">
                <a:hueOff val="0"/>
                <a:satOff val="0"/>
                <a:lumOff val="0"/>
                <a:alphaOff val="0"/>
                <a:tint val="35000"/>
                <a:satMod val="253000"/>
              </a:schemeClr>
            </a:gs>
            <a:gs pos="50000">
              <a:schemeClr val="accent6">
                <a:hueOff val="0"/>
                <a:satOff val="0"/>
                <a:lumOff val="0"/>
                <a:alphaOff val="0"/>
                <a:tint val="42000"/>
                <a:satMod val="255000"/>
              </a:schemeClr>
            </a:gs>
            <a:gs pos="97000">
              <a:schemeClr val="accent6">
                <a:hueOff val="0"/>
                <a:satOff val="0"/>
                <a:lumOff val="0"/>
                <a:alphaOff val="0"/>
                <a:tint val="53000"/>
                <a:satMod val="260000"/>
              </a:schemeClr>
            </a:gs>
            <a:gs pos="100000">
              <a:schemeClr val="accent6">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r>
            <a:rPr lang="en-US" sz="3300" kern="1200" dirty="0"/>
            <a:t>indication</a:t>
          </a:r>
          <a:endParaRPr lang="en-IN" sz="3300" kern="1200" dirty="0"/>
        </a:p>
      </dsp:txBody>
      <dsp:txXfrm>
        <a:off x="376109" y="427768"/>
        <a:ext cx="1811462" cy="1811462"/>
      </dsp:txXfrm>
    </dsp:sp>
    <dsp:sp modelId="{A77AD0A0-41E9-4EA1-AD8C-7A24BECC4197}">
      <dsp:nvSpPr>
        <dsp:cNvPr id="0" name=""/>
        <dsp:cNvSpPr/>
      </dsp:nvSpPr>
      <dsp:spPr>
        <a:xfrm rot="18280350">
          <a:off x="2405565" y="778530"/>
          <a:ext cx="1082115" cy="0"/>
        </a:xfrm>
        <a:custGeom>
          <a:avLst/>
          <a:gdLst/>
          <a:ahLst/>
          <a:cxnLst/>
          <a:rect l="0" t="0" r="0" b="0"/>
          <a:pathLst>
            <a:path>
              <a:moveTo>
                <a:pt x="0" y="0"/>
              </a:moveTo>
              <a:lnTo>
                <a:pt x="1082115" y="0"/>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68C345-4934-4148-978A-710C23876AF3}">
      <dsp:nvSpPr>
        <dsp:cNvPr id="0" name=""/>
        <dsp:cNvSpPr/>
      </dsp:nvSpPr>
      <dsp:spPr>
        <a:xfrm>
          <a:off x="3254422" y="333555"/>
          <a:ext cx="299437" cy="0"/>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6228B2-AD4D-4544-91C4-BCC91464FF83}">
      <dsp:nvSpPr>
        <dsp:cNvPr id="0" name=""/>
        <dsp:cNvSpPr/>
      </dsp:nvSpPr>
      <dsp:spPr>
        <a:xfrm>
          <a:off x="3553860" y="240"/>
          <a:ext cx="2123287" cy="66662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IN" sz="1200" b="1" kern="1200" dirty="0"/>
            <a:t>Concave proximal surfaces.</a:t>
          </a:r>
        </a:p>
      </dsp:txBody>
      <dsp:txXfrm>
        <a:off x="3553860" y="240"/>
        <a:ext cx="2123287" cy="666629"/>
      </dsp:txXfrm>
    </dsp:sp>
    <dsp:sp modelId="{7B5F45EF-D5ED-4F02-8F5A-1CF0DBE1999E}">
      <dsp:nvSpPr>
        <dsp:cNvPr id="0" name=""/>
        <dsp:cNvSpPr/>
      </dsp:nvSpPr>
      <dsp:spPr>
        <a:xfrm rot="20056268">
          <a:off x="2604949" y="1148510"/>
          <a:ext cx="683347" cy="0"/>
        </a:xfrm>
        <a:custGeom>
          <a:avLst/>
          <a:gdLst/>
          <a:ahLst/>
          <a:cxnLst/>
          <a:rect l="0" t="0" r="0" b="0"/>
          <a:pathLst>
            <a:path>
              <a:moveTo>
                <a:pt x="0" y="0"/>
              </a:moveTo>
              <a:lnTo>
                <a:pt x="683347" y="0"/>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8D1B95-2D43-461A-8C3B-8FA7747FA694}">
      <dsp:nvSpPr>
        <dsp:cNvPr id="0" name=""/>
        <dsp:cNvSpPr/>
      </dsp:nvSpPr>
      <dsp:spPr>
        <a:xfrm>
          <a:off x="3254422" y="1000185"/>
          <a:ext cx="299437" cy="0"/>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F62849-4D23-46E8-93E3-8959B57CD973}">
      <dsp:nvSpPr>
        <dsp:cNvPr id="0" name=""/>
        <dsp:cNvSpPr/>
      </dsp:nvSpPr>
      <dsp:spPr>
        <a:xfrm>
          <a:off x="3553860" y="666870"/>
          <a:ext cx="2123287" cy="66662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IN" sz="1200" b="1" kern="1200" dirty="0" err="1"/>
            <a:t>Furcation</a:t>
          </a:r>
          <a:r>
            <a:rPr lang="en-IN" sz="1200" b="1" kern="1200" dirty="0"/>
            <a:t> areas</a:t>
          </a:r>
          <a:r>
            <a:rPr lang="en-IN" sz="1200" kern="1200" dirty="0"/>
            <a:t>.</a:t>
          </a:r>
        </a:p>
      </dsp:txBody>
      <dsp:txXfrm>
        <a:off x="3553860" y="666870"/>
        <a:ext cx="2123287" cy="666629"/>
      </dsp:txXfrm>
    </dsp:sp>
    <dsp:sp modelId="{2E115716-BD5C-4A0C-B540-0364635D2CF0}">
      <dsp:nvSpPr>
        <dsp:cNvPr id="0" name=""/>
        <dsp:cNvSpPr/>
      </dsp:nvSpPr>
      <dsp:spPr>
        <a:xfrm rot="1543732">
          <a:off x="2604949" y="1518489"/>
          <a:ext cx="683347" cy="0"/>
        </a:xfrm>
        <a:custGeom>
          <a:avLst/>
          <a:gdLst/>
          <a:ahLst/>
          <a:cxnLst/>
          <a:rect l="0" t="0" r="0" b="0"/>
          <a:pathLst>
            <a:path>
              <a:moveTo>
                <a:pt x="0" y="0"/>
              </a:moveTo>
              <a:lnTo>
                <a:pt x="683347" y="0"/>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4BBDCEE-FEF8-4A5E-B059-7F04BECB86BC}">
      <dsp:nvSpPr>
        <dsp:cNvPr id="0" name=""/>
        <dsp:cNvSpPr/>
      </dsp:nvSpPr>
      <dsp:spPr>
        <a:xfrm>
          <a:off x="3254422" y="1666814"/>
          <a:ext cx="299437" cy="0"/>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86C849-F4F7-4AAE-8B1D-C613DED9774B}">
      <dsp:nvSpPr>
        <dsp:cNvPr id="0" name=""/>
        <dsp:cNvSpPr/>
      </dsp:nvSpPr>
      <dsp:spPr>
        <a:xfrm>
          <a:off x="3553860" y="1333500"/>
          <a:ext cx="2123287" cy="66662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IN" sz="1200" b="1" kern="1200" dirty="0"/>
            <a:t>Class II and III embrasure spaces.</a:t>
          </a:r>
        </a:p>
      </dsp:txBody>
      <dsp:txXfrm>
        <a:off x="3553860" y="1333500"/>
        <a:ext cx="2123287" cy="666629"/>
      </dsp:txXfrm>
    </dsp:sp>
    <dsp:sp modelId="{B6EE1ABE-D5EB-4773-8C73-35F1E436DCE1}">
      <dsp:nvSpPr>
        <dsp:cNvPr id="0" name=""/>
        <dsp:cNvSpPr/>
      </dsp:nvSpPr>
      <dsp:spPr>
        <a:xfrm rot="3319650">
          <a:off x="2405565" y="1888469"/>
          <a:ext cx="1082115" cy="0"/>
        </a:xfrm>
        <a:custGeom>
          <a:avLst/>
          <a:gdLst/>
          <a:ahLst/>
          <a:cxnLst/>
          <a:rect l="0" t="0" r="0" b="0"/>
          <a:pathLst>
            <a:path>
              <a:moveTo>
                <a:pt x="0" y="0"/>
              </a:moveTo>
              <a:lnTo>
                <a:pt x="1082115" y="0"/>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C71EE8-73CD-4200-A83F-4A88E5BCF6EA}">
      <dsp:nvSpPr>
        <dsp:cNvPr id="0" name=""/>
        <dsp:cNvSpPr/>
      </dsp:nvSpPr>
      <dsp:spPr>
        <a:xfrm>
          <a:off x="3254422" y="2333444"/>
          <a:ext cx="299437" cy="0"/>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522E75-1A13-460E-A020-417B449C011C}">
      <dsp:nvSpPr>
        <dsp:cNvPr id="0" name=""/>
        <dsp:cNvSpPr/>
      </dsp:nvSpPr>
      <dsp:spPr>
        <a:xfrm>
          <a:off x="3553860" y="2000129"/>
          <a:ext cx="2123287" cy="66662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IN" sz="1200" b="1" kern="1200" dirty="0"/>
            <a:t>Also used to introduce fluoride and </a:t>
          </a:r>
          <a:r>
            <a:rPr lang="en-IN" sz="1200" b="1" kern="1200" dirty="0" err="1"/>
            <a:t>chlorhexidine</a:t>
          </a:r>
          <a:r>
            <a:rPr lang="en-IN" sz="1200" b="1" kern="1200" dirty="0"/>
            <a:t> into proximal areas.</a:t>
          </a:r>
        </a:p>
      </dsp:txBody>
      <dsp:txXfrm>
        <a:off x="3553860" y="2000129"/>
        <a:ext cx="2123287" cy="66662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21BA75-0D1A-48F8-8BBB-95D641FFF3D8}">
      <dsp:nvSpPr>
        <dsp:cNvPr id="0" name=""/>
        <dsp:cNvSpPr/>
      </dsp:nvSpPr>
      <dsp:spPr>
        <a:xfrm>
          <a:off x="0" y="14234"/>
          <a:ext cx="6412992" cy="656370"/>
        </a:xfrm>
        <a:prstGeom prst="roundRect">
          <a:avLst/>
        </a:prstGeom>
        <a:solidFill>
          <a:schemeClr val="dk1"/>
        </a:solidFill>
        <a:ln w="254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IN" sz="1700" kern="1200" dirty="0"/>
            <a:t>Presence of deep </a:t>
          </a:r>
          <a:r>
            <a:rPr lang="en-IN" sz="1700" kern="1200" dirty="0" err="1"/>
            <a:t>occlusal</a:t>
          </a:r>
          <a:r>
            <a:rPr lang="en-IN" sz="1700" kern="1200" dirty="0"/>
            <a:t> pit and fissures of newly erupted teeth (molars and premolars).</a:t>
          </a:r>
          <a:endParaRPr lang="en-US" sz="1700" kern="1200" dirty="0"/>
        </a:p>
      </dsp:txBody>
      <dsp:txXfrm>
        <a:off x="32041" y="46275"/>
        <a:ext cx="6348910" cy="592288"/>
      </dsp:txXfrm>
    </dsp:sp>
    <dsp:sp modelId="{FE211773-5ECF-42E5-BF44-7A302E9A9F5A}">
      <dsp:nvSpPr>
        <dsp:cNvPr id="0" name=""/>
        <dsp:cNvSpPr/>
      </dsp:nvSpPr>
      <dsp:spPr>
        <a:xfrm>
          <a:off x="0" y="719565"/>
          <a:ext cx="6412992" cy="656370"/>
        </a:xfrm>
        <a:prstGeom prst="roundRect">
          <a:avLst/>
        </a:prstGeom>
        <a:solidFill>
          <a:schemeClr val="dk1"/>
        </a:solidFill>
        <a:ln w="254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IN" sz="1700" kern="1200" dirty="0"/>
            <a:t>Presence of lingual pits or palatal pits in relation to upper lateral incisors and molars.</a:t>
          </a:r>
        </a:p>
      </dsp:txBody>
      <dsp:txXfrm>
        <a:off x="32041" y="751606"/>
        <a:ext cx="6348910" cy="592288"/>
      </dsp:txXfrm>
    </dsp:sp>
    <dsp:sp modelId="{3837175E-71A8-4EC4-B048-EE84778E3505}">
      <dsp:nvSpPr>
        <dsp:cNvPr id="0" name=""/>
        <dsp:cNvSpPr/>
      </dsp:nvSpPr>
      <dsp:spPr>
        <a:xfrm>
          <a:off x="0" y="1424895"/>
          <a:ext cx="6412992" cy="656370"/>
        </a:xfrm>
        <a:prstGeom prst="roundRect">
          <a:avLst/>
        </a:prstGeom>
        <a:solidFill>
          <a:schemeClr val="dk1"/>
        </a:solidFill>
        <a:ln w="25400" cap="flat" cmpd="sng" algn="ctr">
          <a:solidFill>
            <a:schemeClr val="lt1"/>
          </a:solidFill>
          <a:prstDash val="solid"/>
        </a:ln>
        <a:effectLst>
          <a:outerShdw blurRad="63500" dist="25400" dir="5400000" rotWithShape="0">
            <a:srgbClr val="000000">
              <a:alpha val="43137"/>
            </a:srgbClr>
          </a:outerShdw>
        </a:effectLst>
      </dsp:spPr>
      <dsp:style>
        <a:lnRef idx="3">
          <a:schemeClr val="lt1"/>
        </a:lnRef>
        <a:fillRef idx="1">
          <a:schemeClr val="dk1"/>
        </a:fillRef>
        <a:effectRef idx="1">
          <a:schemeClr val="dk1"/>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IN" sz="1700" kern="1200" dirty="0"/>
            <a:t>Children and young people with medical, physical or intellectual impairment with high caries risk.</a:t>
          </a:r>
          <a:endParaRPr lang="en-US" sz="1700" kern="1200" dirty="0"/>
        </a:p>
      </dsp:txBody>
      <dsp:txXfrm>
        <a:off x="32041" y="1456936"/>
        <a:ext cx="6348910" cy="59228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6B6121-D881-45E5-839C-734EE9B6C796}">
      <dsp:nvSpPr>
        <dsp:cNvPr id="0" name=""/>
        <dsp:cNvSpPr/>
      </dsp:nvSpPr>
      <dsp:spPr>
        <a:xfrm>
          <a:off x="0" y="515024"/>
          <a:ext cx="7499350" cy="468000"/>
        </a:xfrm>
        <a:prstGeom prst="roundRect">
          <a:avLst/>
        </a:prstGeom>
        <a:solidFill>
          <a:schemeClr val="tx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IN" sz="2000" kern="1200" dirty="0"/>
            <a:t>Presence of shallow pit and fissures of molars and premolars.</a:t>
          </a:r>
          <a:endParaRPr lang="en-US" sz="2000" kern="1200" dirty="0"/>
        </a:p>
      </dsp:txBody>
      <dsp:txXfrm>
        <a:off x="22846" y="537870"/>
        <a:ext cx="7453658" cy="422308"/>
      </dsp:txXfrm>
    </dsp:sp>
    <dsp:sp modelId="{59D0B41C-8CEE-49FB-9E9E-D2F5CEC52917}">
      <dsp:nvSpPr>
        <dsp:cNvPr id="0" name=""/>
        <dsp:cNvSpPr/>
      </dsp:nvSpPr>
      <dsp:spPr>
        <a:xfrm>
          <a:off x="0" y="1040625"/>
          <a:ext cx="7499350" cy="468000"/>
        </a:xfrm>
        <a:prstGeom prst="roundRect">
          <a:avLst/>
        </a:prstGeom>
        <a:solidFill>
          <a:schemeClr val="tx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IN" sz="2000" kern="1200" dirty="0"/>
            <a:t>An open </a:t>
          </a:r>
          <a:r>
            <a:rPr lang="en-IN" sz="2000" kern="1200" dirty="0" err="1"/>
            <a:t>occlusal</a:t>
          </a:r>
          <a:r>
            <a:rPr lang="en-IN" sz="2000" kern="1200" dirty="0"/>
            <a:t> caries lesion with extension into dentin.</a:t>
          </a:r>
          <a:endParaRPr lang="en-US" sz="2000" kern="1200" dirty="0"/>
        </a:p>
      </dsp:txBody>
      <dsp:txXfrm>
        <a:off x="22846" y="1063471"/>
        <a:ext cx="7453658" cy="422308"/>
      </dsp:txXfrm>
    </dsp:sp>
    <dsp:sp modelId="{7A89779B-831F-49DD-9521-22AD9D344C42}">
      <dsp:nvSpPr>
        <dsp:cNvPr id="0" name=""/>
        <dsp:cNvSpPr/>
      </dsp:nvSpPr>
      <dsp:spPr>
        <a:xfrm>
          <a:off x="0" y="1566225"/>
          <a:ext cx="7499350" cy="468000"/>
        </a:xfrm>
        <a:prstGeom prst="roundRect">
          <a:avLst/>
        </a:prstGeom>
        <a:solidFill>
          <a:schemeClr val="tx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IN" sz="2000" kern="1200" dirty="0"/>
            <a:t>Presence of proximal caries extending on to </a:t>
          </a:r>
          <a:r>
            <a:rPr lang="en-IN" sz="2000" kern="1200" dirty="0" err="1"/>
            <a:t>occlusal</a:t>
          </a:r>
          <a:r>
            <a:rPr lang="en-IN" sz="2000" kern="1200" dirty="0"/>
            <a:t> surface.</a:t>
          </a:r>
          <a:endParaRPr lang="en-US" sz="2000" kern="1200" dirty="0"/>
        </a:p>
      </dsp:txBody>
      <dsp:txXfrm>
        <a:off x="22846" y="1589071"/>
        <a:ext cx="7453658" cy="422308"/>
      </dsp:txXfrm>
    </dsp:sp>
    <dsp:sp modelId="{97A909B7-A5EC-4945-856F-EE6C73BE8BA6}">
      <dsp:nvSpPr>
        <dsp:cNvPr id="0" name=""/>
        <dsp:cNvSpPr/>
      </dsp:nvSpPr>
      <dsp:spPr>
        <a:xfrm>
          <a:off x="0" y="2091825"/>
          <a:ext cx="7499350" cy="468000"/>
        </a:xfrm>
        <a:prstGeom prst="roundRect">
          <a:avLst/>
        </a:prstGeom>
        <a:solidFill>
          <a:schemeClr val="tx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IN" sz="2000" kern="1200" dirty="0"/>
            <a:t>Partially erupted tooth where in isolation is a problem.</a:t>
          </a:r>
          <a:endParaRPr lang="en-US" sz="2000" kern="1200" dirty="0"/>
        </a:p>
      </dsp:txBody>
      <dsp:txXfrm>
        <a:off x="22846" y="2114671"/>
        <a:ext cx="7453658" cy="422308"/>
      </dsp:txXfrm>
    </dsp:sp>
    <dsp:sp modelId="{84ABA3EB-B80A-4411-8DE0-F5118577020D}">
      <dsp:nvSpPr>
        <dsp:cNvPr id="0" name=""/>
        <dsp:cNvSpPr/>
      </dsp:nvSpPr>
      <dsp:spPr>
        <a:xfrm>
          <a:off x="0" y="2617425"/>
          <a:ext cx="7499350" cy="468000"/>
        </a:xfrm>
        <a:prstGeom prst="roundRect">
          <a:avLst/>
        </a:prstGeom>
        <a:solidFill>
          <a:schemeClr val="tx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IN" sz="2000" kern="1200" dirty="0"/>
            <a:t>Uncooperative patient (getting adequate dry field is a problem).</a:t>
          </a:r>
          <a:endParaRPr lang="en-US" sz="2000" kern="1200" dirty="0"/>
        </a:p>
      </dsp:txBody>
      <dsp:txXfrm>
        <a:off x="22846" y="2640271"/>
        <a:ext cx="7453658" cy="4223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3E628E-EAA7-4072-99D7-7FEC5ECF39AD}">
      <dsp:nvSpPr>
        <dsp:cNvPr id="0" name=""/>
        <dsp:cNvSpPr/>
      </dsp:nvSpPr>
      <dsp:spPr>
        <a:xfrm>
          <a:off x="3769818" y="1562342"/>
          <a:ext cx="2643175" cy="477993"/>
        </a:xfrm>
        <a:custGeom>
          <a:avLst/>
          <a:gdLst/>
          <a:ahLst/>
          <a:cxnLst/>
          <a:rect l="0" t="0" r="0" b="0"/>
          <a:pathLst>
            <a:path>
              <a:moveTo>
                <a:pt x="0" y="0"/>
              </a:moveTo>
              <a:lnTo>
                <a:pt x="0" y="247407"/>
              </a:lnTo>
              <a:lnTo>
                <a:pt x="2643175" y="247407"/>
              </a:lnTo>
              <a:lnTo>
                <a:pt x="2643175" y="477993"/>
              </a:lnTo>
            </a:path>
          </a:pathLst>
        </a:custGeom>
        <a:noFill/>
        <a:ln w="25400" cap="flat" cmpd="sng" algn="ctr">
          <a:solidFill>
            <a:schemeClr val="accent3">
              <a:tint val="99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DAC11DB-4DB9-42FF-8A57-463DE0D5D696}">
      <dsp:nvSpPr>
        <dsp:cNvPr id="0" name=""/>
        <dsp:cNvSpPr/>
      </dsp:nvSpPr>
      <dsp:spPr>
        <a:xfrm>
          <a:off x="3710043" y="1562342"/>
          <a:ext cx="91440" cy="477993"/>
        </a:xfrm>
        <a:custGeom>
          <a:avLst/>
          <a:gdLst/>
          <a:ahLst/>
          <a:cxnLst/>
          <a:rect l="0" t="0" r="0" b="0"/>
          <a:pathLst>
            <a:path>
              <a:moveTo>
                <a:pt x="59774" y="0"/>
              </a:moveTo>
              <a:lnTo>
                <a:pt x="59774" y="247407"/>
              </a:lnTo>
              <a:lnTo>
                <a:pt x="45720" y="247407"/>
              </a:lnTo>
              <a:lnTo>
                <a:pt x="45720" y="477993"/>
              </a:lnTo>
            </a:path>
          </a:pathLst>
        </a:custGeom>
        <a:noFill/>
        <a:ln w="25400" cap="flat" cmpd="sng" algn="ctr">
          <a:solidFill>
            <a:schemeClr val="accent3">
              <a:tint val="99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AC6220B-F555-4BBC-9FA4-311A04BB4908}">
      <dsp:nvSpPr>
        <dsp:cNvPr id="0" name=""/>
        <dsp:cNvSpPr/>
      </dsp:nvSpPr>
      <dsp:spPr>
        <a:xfrm>
          <a:off x="1098533" y="1562342"/>
          <a:ext cx="2671284" cy="477993"/>
        </a:xfrm>
        <a:custGeom>
          <a:avLst/>
          <a:gdLst/>
          <a:ahLst/>
          <a:cxnLst/>
          <a:rect l="0" t="0" r="0" b="0"/>
          <a:pathLst>
            <a:path>
              <a:moveTo>
                <a:pt x="2671284" y="0"/>
              </a:moveTo>
              <a:lnTo>
                <a:pt x="2671284" y="247407"/>
              </a:lnTo>
              <a:lnTo>
                <a:pt x="0" y="247407"/>
              </a:lnTo>
              <a:lnTo>
                <a:pt x="0" y="477993"/>
              </a:lnTo>
            </a:path>
          </a:pathLst>
        </a:custGeom>
        <a:noFill/>
        <a:ln w="25400" cap="flat" cmpd="sng" algn="ctr">
          <a:solidFill>
            <a:schemeClr val="accent3">
              <a:tint val="99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BDDC591-EB2F-4AF9-AB7C-3D00C6DB4B97}">
      <dsp:nvSpPr>
        <dsp:cNvPr id="0" name=""/>
        <dsp:cNvSpPr/>
      </dsp:nvSpPr>
      <dsp:spPr>
        <a:xfrm>
          <a:off x="2366438" y="464313"/>
          <a:ext cx="2806759" cy="1098029"/>
        </a:xfrm>
        <a:prstGeom prst="rect">
          <a:avLst/>
        </a:prstGeom>
        <a:gradFill rotWithShape="0">
          <a:gsLst>
            <a:gs pos="0">
              <a:schemeClr val="accent3">
                <a:shade val="80000"/>
                <a:hueOff val="0"/>
                <a:satOff val="0"/>
                <a:lumOff val="0"/>
                <a:alphaOff val="0"/>
                <a:tint val="92000"/>
                <a:satMod val="170000"/>
              </a:schemeClr>
            </a:gs>
            <a:gs pos="15000">
              <a:schemeClr val="accent3">
                <a:shade val="80000"/>
                <a:hueOff val="0"/>
                <a:satOff val="0"/>
                <a:lumOff val="0"/>
                <a:alphaOff val="0"/>
                <a:tint val="92000"/>
                <a:shade val="99000"/>
                <a:satMod val="170000"/>
              </a:schemeClr>
            </a:gs>
            <a:gs pos="62000">
              <a:schemeClr val="accent3">
                <a:shade val="80000"/>
                <a:hueOff val="0"/>
                <a:satOff val="0"/>
                <a:lumOff val="0"/>
                <a:alphaOff val="0"/>
                <a:tint val="96000"/>
                <a:shade val="80000"/>
                <a:satMod val="170000"/>
              </a:schemeClr>
            </a:gs>
            <a:gs pos="97000">
              <a:schemeClr val="accent3">
                <a:shade val="80000"/>
                <a:hueOff val="0"/>
                <a:satOff val="0"/>
                <a:lumOff val="0"/>
                <a:alphaOff val="0"/>
                <a:tint val="98000"/>
                <a:shade val="63000"/>
                <a:satMod val="170000"/>
              </a:schemeClr>
            </a:gs>
            <a:gs pos="100000">
              <a:schemeClr val="accent3">
                <a:shade val="80000"/>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endParaRPr lang="en-IN" sz="3300" kern="1200"/>
        </a:p>
      </dsp:txBody>
      <dsp:txXfrm>
        <a:off x="2366438" y="464313"/>
        <a:ext cx="2806759" cy="1098029"/>
      </dsp:txXfrm>
    </dsp:sp>
    <dsp:sp modelId="{7C089932-4A78-420D-80E8-0DC88FB66489}">
      <dsp:nvSpPr>
        <dsp:cNvPr id="0" name=""/>
        <dsp:cNvSpPr/>
      </dsp:nvSpPr>
      <dsp:spPr>
        <a:xfrm>
          <a:off x="504" y="2040336"/>
          <a:ext cx="2196058" cy="1098029"/>
        </a:xfrm>
        <a:prstGeom prst="rect">
          <a:avLst/>
        </a:prstGeom>
        <a:gradFill rotWithShape="0">
          <a:gsLst>
            <a:gs pos="0">
              <a:schemeClr val="accent3">
                <a:tint val="99000"/>
                <a:hueOff val="0"/>
                <a:satOff val="0"/>
                <a:lumOff val="0"/>
                <a:alphaOff val="0"/>
                <a:tint val="92000"/>
                <a:satMod val="170000"/>
              </a:schemeClr>
            </a:gs>
            <a:gs pos="15000">
              <a:schemeClr val="accent3">
                <a:tint val="99000"/>
                <a:hueOff val="0"/>
                <a:satOff val="0"/>
                <a:lumOff val="0"/>
                <a:alphaOff val="0"/>
                <a:tint val="92000"/>
                <a:shade val="99000"/>
                <a:satMod val="170000"/>
              </a:schemeClr>
            </a:gs>
            <a:gs pos="62000">
              <a:schemeClr val="accent3">
                <a:tint val="99000"/>
                <a:hueOff val="0"/>
                <a:satOff val="0"/>
                <a:lumOff val="0"/>
                <a:alphaOff val="0"/>
                <a:tint val="96000"/>
                <a:shade val="80000"/>
                <a:satMod val="170000"/>
              </a:schemeClr>
            </a:gs>
            <a:gs pos="97000">
              <a:schemeClr val="accent3">
                <a:tint val="99000"/>
                <a:hueOff val="0"/>
                <a:satOff val="0"/>
                <a:lumOff val="0"/>
                <a:alphaOff val="0"/>
                <a:tint val="98000"/>
                <a:shade val="63000"/>
                <a:satMod val="170000"/>
              </a:schemeClr>
            </a:gs>
            <a:gs pos="100000">
              <a:schemeClr val="accent3">
                <a:tint val="99000"/>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IN" sz="3300" kern="1200" dirty="0"/>
            <a:t>Chemical measures</a:t>
          </a:r>
        </a:p>
      </dsp:txBody>
      <dsp:txXfrm>
        <a:off x="504" y="2040336"/>
        <a:ext cx="2196058" cy="1098029"/>
      </dsp:txXfrm>
    </dsp:sp>
    <dsp:sp modelId="{BD93872E-0E6C-4DF3-BB47-7FBA813E6CC6}">
      <dsp:nvSpPr>
        <dsp:cNvPr id="0" name=""/>
        <dsp:cNvSpPr/>
      </dsp:nvSpPr>
      <dsp:spPr>
        <a:xfrm>
          <a:off x="2657734" y="2040336"/>
          <a:ext cx="2196058" cy="1098029"/>
        </a:xfrm>
        <a:prstGeom prst="rect">
          <a:avLst/>
        </a:prstGeom>
        <a:gradFill rotWithShape="0">
          <a:gsLst>
            <a:gs pos="0">
              <a:schemeClr val="accent3">
                <a:tint val="99000"/>
                <a:hueOff val="0"/>
                <a:satOff val="0"/>
                <a:lumOff val="0"/>
                <a:alphaOff val="0"/>
                <a:tint val="92000"/>
                <a:satMod val="170000"/>
              </a:schemeClr>
            </a:gs>
            <a:gs pos="15000">
              <a:schemeClr val="accent3">
                <a:tint val="99000"/>
                <a:hueOff val="0"/>
                <a:satOff val="0"/>
                <a:lumOff val="0"/>
                <a:alphaOff val="0"/>
                <a:tint val="92000"/>
                <a:shade val="99000"/>
                <a:satMod val="170000"/>
              </a:schemeClr>
            </a:gs>
            <a:gs pos="62000">
              <a:schemeClr val="accent3">
                <a:tint val="99000"/>
                <a:hueOff val="0"/>
                <a:satOff val="0"/>
                <a:lumOff val="0"/>
                <a:alphaOff val="0"/>
                <a:tint val="96000"/>
                <a:shade val="80000"/>
                <a:satMod val="170000"/>
              </a:schemeClr>
            </a:gs>
            <a:gs pos="97000">
              <a:schemeClr val="accent3">
                <a:tint val="99000"/>
                <a:hueOff val="0"/>
                <a:satOff val="0"/>
                <a:lumOff val="0"/>
                <a:alphaOff val="0"/>
                <a:tint val="98000"/>
                <a:shade val="63000"/>
                <a:satMod val="170000"/>
              </a:schemeClr>
            </a:gs>
            <a:gs pos="100000">
              <a:schemeClr val="accent3">
                <a:tint val="99000"/>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IN" sz="3300" kern="1200" dirty="0"/>
            <a:t>Nutritional measures</a:t>
          </a:r>
        </a:p>
      </dsp:txBody>
      <dsp:txXfrm>
        <a:off x="2657734" y="2040336"/>
        <a:ext cx="2196058" cy="1098029"/>
      </dsp:txXfrm>
    </dsp:sp>
    <dsp:sp modelId="{37948CE1-669A-42C9-B77E-61A6C27C1045}">
      <dsp:nvSpPr>
        <dsp:cNvPr id="0" name=""/>
        <dsp:cNvSpPr/>
      </dsp:nvSpPr>
      <dsp:spPr>
        <a:xfrm>
          <a:off x="5314964" y="2040336"/>
          <a:ext cx="2196058" cy="1098029"/>
        </a:xfrm>
        <a:prstGeom prst="rect">
          <a:avLst/>
        </a:prstGeom>
        <a:gradFill rotWithShape="0">
          <a:gsLst>
            <a:gs pos="0">
              <a:schemeClr val="accent3">
                <a:tint val="99000"/>
                <a:hueOff val="0"/>
                <a:satOff val="0"/>
                <a:lumOff val="0"/>
                <a:alphaOff val="0"/>
                <a:tint val="92000"/>
                <a:satMod val="170000"/>
              </a:schemeClr>
            </a:gs>
            <a:gs pos="15000">
              <a:schemeClr val="accent3">
                <a:tint val="99000"/>
                <a:hueOff val="0"/>
                <a:satOff val="0"/>
                <a:lumOff val="0"/>
                <a:alphaOff val="0"/>
                <a:tint val="92000"/>
                <a:shade val="99000"/>
                <a:satMod val="170000"/>
              </a:schemeClr>
            </a:gs>
            <a:gs pos="62000">
              <a:schemeClr val="accent3">
                <a:tint val="99000"/>
                <a:hueOff val="0"/>
                <a:satOff val="0"/>
                <a:lumOff val="0"/>
                <a:alphaOff val="0"/>
                <a:tint val="96000"/>
                <a:shade val="80000"/>
                <a:satMod val="170000"/>
              </a:schemeClr>
            </a:gs>
            <a:gs pos="97000">
              <a:schemeClr val="accent3">
                <a:tint val="99000"/>
                <a:hueOff val="0"/>
                <a:satOff val="0"/>
                <a:lumOff val="0"/>
                <a:alphaOff val="0"/>
                <a:tint val="98000"/>
                <a:shade val="63000"/>
                <a:satMod val="170000"/>
              </a:schemeClr>
            </a:gs>
            <a:gs pos="100000">
              <a:schemeClr val="accent3">
                <a:tint val="99000"/>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IN" sz="3300" kern="1200"/>
            <a:t>Mechanical measures</a:t>
          </a:r>
        </a:p>
      </dsp:txBody>
      <dsp:txXfrm>
        <a:off x="5314964" y="2040336"/>
        <a:ext cx="2196058" cy="109802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0E8C28-310D-4966-B5B5-928E12B03F4A}">
      <dsp:nvSpPr>
        <dsp:cNvPr id="0" name=""/>
        <dsp:cNvSpPr/>
      </dsp:nvSpPr>
      <dsp:spPr>
        <a:xfrm>
          <a:off x="5648147" y="1537742"/>
          <a:ext cx="190453" cy="584057"/>
        </a:xfrm>
        <a:custGeom>
          <a:avLst/>
          <a:gdLst/>
          <a:ahLst/>
          <a:cxnLst/>
          <a:rect l="0" t="0" r="0" b="0"/>
          <a:pathLst>
            <a:path>
              <a:moveTo>
                <a:pt x="0" y="0"/>
              </a:moveTo>
              <a:lnTo>
                <a:pt x="0" y="584057"/>
              </a:lnTo>
              <a:lnTo>
                <a:pt x="190453" y="584057"/>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E7B026-C365-4641-8A49-DADA525DD977}">
      <dsp:nvSpPr>
        <dsp:cNvPr id="0" name=""/>
        <dsp:cNvSpPr/>
      </dsp:nvSpPr>
      <dsp:spPr>
        <a:xfrm>
          <a:off x="3803688" y="636263"/>
          <a:ext cx="2352335" cy="266634"/>
        </a:xfrm>
        <a:custGeom>
          <a:avLst/>
          <a:gdLst/>
          <a:ahLst/>
          <a:cxnLst/>
          <a:rect l="0" t="0" r="0" b="0"/>
          <a:pathLst>
            <a:path>
              <a:moveTo>
                <a:pt x="0" y="0"/>
              </a:moveTo>
              <a:lnTo>
                <a:pt x="0" y="133317"/>
              </a:lnTo>
              <a:lnTo>
                <a:pt x="2352335" y="133317"/>
              </a:lnTo>
              <a:lnTo>
                <a:pt x="2352335" y="266634"/>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9CE03E-2295-4834-861D-B798C248E156}">
      <dsp:nvSpPr>
        <dsp:cNvPr id="0" name=""/>
        <dsp:cNvSpPr/>
      </dsp:nvSpPr>
      <dsp:spPr>
        <a:xfrm>
          <a:off x="4111822" y="1537742"/>
          <a:ext cx="190453" cy="584057"/>
        </a:xfrm>
        <a:custGeom>
          <a:avLst/>
          <a:gdLst/>
          <a:ahLst/>
          <a:cxnLst/>
          <a:rect l="0" t="0" r="0" b="0"/>
          <a:pathLst>
            <a:path>
              <a:moveTo>
                <a:pt x="0" y="0"/>
              </a:moveTo>
              <a:lnTo>
                <a:pt x="0" y="584057"/>
              </a:lnTo>
              <a:lnTo>
                <a:pt x="190453" y="584057"/>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3A3BA9-E19C-441D-ACFE-07AD3F02E785}">
      <dsp:nvSpPr>
        <dsp:cNvPr id="0" name=""/>
        <dsp:cNvSpPr/>
      </dsp:nvSpPr>
      <dsp:spPr>
        <a:xfrm>
          <a:off x="3803688" y="636263"/>
          <a:ext cx="816010" cy="266634"/>
        </a:xfrm>
        <a:custGeom>
          <a:avLst/>
          <a:gdLst/>
          <a:ahLst/>
          <a:cxnLst/>
          <a:rect l="0" t="0" r="0" b="0"/>
          <a:pathLst>
            <a:path>
              <a:moveTo>
                <a:pt x="0" y="0"/>
              </a:moveTo>
              <a:lnTo>
                <a:pt x="0" y="133317"/>
              </a:lnTo>
              <a:lnTo>
                <a:pt x="816010" y="133317"/>
              </a:lnTo>
              <a:lnTo>
                <a:pt x="816010" y="266634"/>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9C3579-1A61-46D4-AD2F-4403D3CFFCDE}">
      <dsp:nvSpPr>
        <dsp:cNvPr id="0" name=""/>
        <dsp:cNvSpPr/>
      </dsp:nvSpPr>
      <dsp:spPr>
        <a:xfrm>
          <a:off x="2575498" y="1537742"/>
          <a:ext cx="190453" cy="584057"/>
        </a:xfrm>
        <a:custGeom>
          <a:avLst/>
          <a:gdLst/>
          <a:ahLst/>
          <a:cxnLst/>
          <a:rect l="0" t="0" r="0" b="0"/>
          <a:pathLst>
            <a:path>
              <a:moveTo>
                <a:pt x="0" y="0"/>
              </a:moveTo>
              <a:lnTo>
                <a:pt x="0" y="584057"/>
              </a:lnTo>
              <a:lnTo>
                <a:pt x="190453" y="584057"/>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81A7C9-E13C-4ED0-9DCF-A5B3379237CC}">
      <dsp:nvSpPr>
        <dsp:cNvPr id="0" name=""/>
        <dsp:cNvSpPr/>
      </dsp:nvSpPr>
      <dsp:spPr>
        <a:xfrm>
          <a:off x="3083374" y="636263"/>
          <a:ext cx="720314" cy="266634"/>
        </a:xfrm>
        <a:custGeom>
          <a:avLst/>
          <a:gdLst/>
          <a:ahLst/>
          <a:cxnLst/>
          <a:rect l="0" t="0" r="0" b="0"/>
          <a:pathLst>
            <a:path>
              <a:moveTo>
                <a:pt x="720314" y="0"/>
              </a:moveTo>
              <a:lnTo>
                <a:pt x="720314" y="133317"/>
              </a:lnTo>
              <a:lnTo>
                <a:pt x="0" y="133317"/>
              </a:lnTo>
              <a:lnTo>
                <a:pt x="0" y="266634"/>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158F13C-77A6-409F-9B41-68F92DA5FFA6}">
      <dsp:nvSpPr>
        <dsp:cNvPr id="0" name=""/>
        <dsp:cNvSpPr/>
      </dsp:nvSpPr>
      <dsp:spPr>
        <a:xfrm>
          <a:off x="943477" y="1537742"/>
          <a:ext cx="190453" cy="1683818"/>
        </a:xfrm>
        <a:custGeom>
          <a:avLst/>
          <a:gdLst/>
          <a:ahLst/>
          <a:cxnLst/>
          <a:rect l="0" t="0" r="0" b="0"/>
          <a:pathLst>
            <a:path>
              <a:moveTo>
                <a:pt x="0" y="0"/>
              </a:moveTo>
              <a:lnTo>
                <a:pt x="0" y="1683818"/>
              </a:lnTo>
              <a:lnTo>
                <a:pt x="190453" y="1683818"/>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267935-CAB1-44C1-AF2C-989376236A6E}">
      <dsp:nvSpPr>
        <dsp:cNvPr id="0" name=""/>
        <dsp:cNvSpPr/>
      </dsp:nvSpPr>
      <dsp:spPr>
        <a:xfrm>
          <a:off x="943477" y="1537742"/>
          <a:ext cx="190453" cy="662698"/>
        </a:xfrm>
        <a:custGeom>
          <a:avLst/>
          <a:gdLst/>
          <a:ahLst/>
          <a:cxnLst/>
          <a:rect l="0" t="0" r="0" b="0"/>
          <a:pathLst>
            <a:path>
              <a:moveTo>
                <a:pt x="0" y="0"/>
              </a:moveTo>
              <a:lnTo>
                <a:pt x="0" y="662698"/>
              </a:lnTo>
              <a:lnTo>
                <a:pt x="190453" y="662698"/>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460F9E3-79E9-4251-B083-CBF016E13B79}">
      <dsp:nvSpPr>
        <dsp:cNvPr id="0" name=""/>
        <dsp:cNvSpPr/>
      </dsp:nvSpPr>
      <dsp:spPr>
        <a:xfrm>
          <a:off x="1451353" y="636263"/>
          <a:ext cx="2352335" cy="266634"/>
        </a:xfrm>
        <a:custGeom>
          <a:avLst/>
          <a:gdLst/>
          <a:ahLst/>
          <a:cxnLst/>
          <a:rect l="0" t="0" r="0" b="0"/>
          <a:pathLst>
            <a:path>
              <a:moveTo>
                <a:pt x="2352335" y="0"/>
              </a:moveTo>
              <a:lnTo>
                <a:pt x="2352335" y="133317"/>
              </a:lnTo>
              <a:lnTo>
                <a:pt x="0" y="133317"/>
              </a:lnTo>
              <a:lnTo>
                <a:pt x="0" y="266634"/>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2A9C2A-FBCE-4971-8D04-9E7FA1B53243}">
      <dsp:nvSpPr>
        <dsp:cNvPr id="0" name=""/>
        <dsp:cNvSpPr/>
      </dsp:nvSpPr>
      <dsp:spPr>
        <a:xfrm>
          <a:off x="3168843" y="1418"/>
          <a:ext cx="1269689" cy="63484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kern="1200"/>
            <a:t>Evaluate pit and fissure surfaces</a:t>
          </a:r>
        </a:p>
      </dsp:txBody>
      <dsp:txXfrm>
        <a:off x="3168843" y="1418"/>
        <a:ext cx="1269689" cy="634844"/>
      </dsp:txXfrm>
    </dsp:sp>
    <dsp:sp modelId="{442E2AB4-0B78-4E0F-B474-A11447F42279}">
      <dsp:nvSpPr>
        <dsp:cNvPr id="0" name=""/>
        <dsp:cNvSpPr/>
      </dsp:nvSpPr>
      <dsp:spPr>
        <a:xfrm>
          <a:off x="816508" y="902897"/>
          <a:ext cx="1269689" cy="63484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kern="1200"/>
            <a:t>Caries free</a:t>
          </a:r>
        </a:p>
      </dsp:txBody>
      <dsp:txXfrm>
        <a:off x="816508" y="902897"/>
        <a:ext cx="1269689" cy="634844"/>
      </dsp:txXfrm>
    </dsp:sp>
    <dsp:sp modelId="{3C819EAE-C924-4B17-8A76-3E3202F98A51}">
      <dsp:nvSpPr>
        <dsp:cNvPr id="0" name=""/>
        <dsp:cNvSpPr/>
      </dsp:nvSpPr>
      <dsp:spPr>
        <a:xfrm>
          <a:off x="1133930" y="1804377"/>
          <a:ext cx="1365386" cy="792127"/>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kern="1200"/>
            <a:t>Don't seal-Monitor if the individual and the teeth and are not at risk</a:t>
          </a:r>
        </a:p>
      </dsp:txBody>
      <dsp:txXfrm>
        <a:off x="1133930" y="1804377"/>
        <a:ext cx="1365386" cy="792127"/>
      </dsp:txXfrm>
    </dsp:sp>
    <dsp:sp modelId="{0713ECF3-D21B-486A-BD62-A0EE23227BDB}">
      <dsp:nvSpPr>
        <dsp:cNvPr id="0" name=""/>
        <dsp:cNvSpPr/>
      </dsp:nvSpPr>
      <dsp:spPr>
        <a:xfrm>
          <a:off x="1133930" y="2863140"/>
          <a:ext cx="3647844" cy="716841"/>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kern="1200"/>
            <a:t>Seal- if at risk for caries based on an evaluation of pit &amp; fissure morphology, eruption status, caries pattern,patient's perception/desire for sealant</a:t>
          </a:r>
        </a:p>
      </dsp:txBody>
      <dsp:txXfrm>
        <a:off x="1133930" y="2863140"/>
        <a:ext cx="3647844" cy="716841"/>
      </dsp:txXfrm>
    </dsp:sp>
    <dsp:sp modelId="{0FAFA9A9-CCCE-4D42-9654-48F2609B63A6}">
      <dsp:nvSpPr>
        <dsp:cNvPr id="0" name=""/>
        <dsp:cNvSpPr/>
      </dsp:nvSpPr>
      <dsp:spPr>
        <a:xfrm>
          <a:off x="2448529" y="902897"/>
          <a:ext cx="1269689" cy="63484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kern="1200"/>
            <a:t>Questionable</a:t>
          </a:r>
        </a:p>
      </dsp:txBody>
      <dsp:txXfrm>
        <a:off x="2448529" y="902897"/>
        <a:ext cx="1269689" cy="634844"/>
      </dsp:txXfrm>
    </dsp:sp>
    <dsp:sp modelId="{F46DD075-657B-404A-8220-70FC44D5709C}">
      <dsp:nvSpPr>
        <dsp:cNvPr id="0" name=""/>
        <dsp:cNvSpPr/>
      </dsp:nvSpPr>
      <dsp:spPr>
        <a:xfrm>
          <a:off x="2765951" y="1804377"/>
          <a:ext cx="1269689" cy="63484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kern="1200"/>
            <a:t>Seal</a:t>
          </a:r>
        </a:p>
      </dsp:txBody>
      <dsp:txXfrm>
        <a:off x="2765951" y="1804377"/>
        <a:ext cx="1269689" cy="634844"/>
      </dsp:txXfrm>
    </dsp:sp>
    <dsp:sp modelId="{F125E667-8AE7-454D-BD27-A282560D2AEB}">
      <dsp:nvSpPr>
        <dsp:cNvPr id="0" name=""/>
        <dsp:cNvSpPr/>
      </dsp:nvSpPr>
      <dsp:spPr>
        <a:xfrm>
          <a:off x="3984853" y="902897"/>
          <a:ext cx="1269689" cy="63484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kern="1200"/>
            <a:t>Enamel Caries</a:t>
          </a:r>
        </a:p>
      </dsp:txBody>
      <dsp:txXfrm>
        <a:off x="3984853" y="902897"/>
        <a:ext cx="1269689" cy="634844"/>
      </dsp:txXfrm>
    </dsp:sp>
    <dsp:sp modelId="{31DDAB17-34B9-42F4-A9E7-89B5BF3F8252}">
      <dsp:nvSpPr>
        <dsp:cNvPr id="0" name=""/>
        <dsp:cNvSpPr/>
      </dsp:nvSpPr>
      <dsp:spPr>
        <a:xfrm>
          <a:off x="4302276" y="1804377"/>
          <a:ext cx="1269689" cy="63484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kern="1200"/>
            <a:t>Seal</a:t>
          </a:r>
        </a:p>
      </dsp:txBody>
      <dsp:txXfrm>
        <a:off x="4302276" y="1804377"/>
        <a:ext cx="1269689" cy="634844"/>
      </dsp:txXfrm>
    </dsp:sp>
    <dsp:sp modelId="{85B990E2-543C-4CF0-8DBF-ACD9D79CE548}">
      <dsp:nvSpPr>
        <dsp:cNvPr id="0" name=""/>
        <dsp:cNvSpPr/>
      </dsp:nvSpPr>
      <dsp:spPr>
        <a:xfrm>
          <a:off x="5521178" y="902897"/>
          <a:ext cx="1269689" cy="63484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kern="1200"/>
            <a:t>Dentin Caries</a:t>
          </a:r>
        </a:p>
      </dsp:txBody>
      <dsp:txXfrm>
        <a:off x="5521178" y="902897"/>
        <a:ext cx="1269689" cy="634844"/>
      </dsp:txXfrm>
    </dsp:sp>
    <dsp:sp modelId="{75A48E17-6EEB-4B5E-AED3-4A60EC95EE2A}">
      <dsp:nvSpPr>
        <dsp:cNvPr id="0" name=""/>
        <dsp:cNvSpPr/>
      </dsp:nvSpPr>
      <dsp:spPr>
        <a:xfrm>
          <a:off x="5838601" y="1804377"/>
          <a:ext cx="1269689" cy="63484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kern="1200"/>
            <a:t>Restore</a:t>
          </a:r>
        </a:p>
      </dsp:txBody>
      <dsp:txXfrm>
        <a:off x="5838601" y="1804377"/>
        <a:ext cx="1269689" cy="63484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6D5D5C-AC7C-4DAC-AE44-C974A4414C90}">
      <dsp:nvSpPr>
        <dsp:cNvPr id="0" name=""/>
        <dsp:cNvSpPr/>
      </dsp:nvSpPr>
      <dsp:spPr>
        <a:xfrm>
          <a:off x="-3568781" y="-548496"/>
          <a:ext cx="4254531" cy="4254531"/>
        </a:xfrm>
        <a:prstGeom prst="blockArc">
          <a:avLst>
            <a:gd name="adj1" fmla="val 18900000"/>
            <a:gd name="adj2" fmla="val 2700000"/>
            <a:gd name="adj3" fmla="val 508"/>
          </a:avLst>
        </a:prstGeom>
        <a:noFill/>
        <a:ln w="25400" cap="flat" cmpd="sng" algn="ctr">
          <a:solidFill>
            <a:schemeClr val="accent6">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4DDC542-5115-4E74-8E4F-B4A611C66187}">
      <dsp:nvSpPr>
        <dsp:cNvPr id="0" name=""/>
        <dsp:cNvSpPr/>
      </dsp:nvSpPr>
      <dsp:spPr>
        <a:xfrm>
          <a:off x="440970" y="315753"/>
          <a:ext cx="6684681" cy="631507"/>
        </a:xfrm>
        <a:prstGeom prst="rect">
          <a:avLst/>
        </a:prstGeom>
        <a:solidFill>
          <a:schemeClr val="accent5">
            <a:hueOff val="0"/>
            <a:satOff val="0"/>
            <a:lumOff val="0"/>
            <a:alphaOff val="0"/>
          </a:schemeClr>
        </a:solidFill>
        <a:ln>
          <a:noFill/>
        </a:ln>
        <a:effectLst>
          <a:outerShdw blurRad="63500" dist="25400" dir="5400000" rotWithShape="0">
            <a:srgbClr val="000000">
              <a:alpha val="43137"/>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1259" tIns="86360" rIns="86360" bIns="86360" numCol="1" spcCol="1270" anchor="ctr" anchorCtr="0">
          <a:noAutofit/>
        </a:bodyPr>
        <a:lstStyle/>
        <a:p>
          <a:pPr marL="0" lvl="0" indent="0" algn="l" defTabSz="1511300">
            <a:lnSpc>
              <a:spcPct val="90000"/>
            </a:lnSpc>
            <a:spcBef>
              <a:spcPct val="0"/>
            </a:spcBef>
            <a:spcAft>
              <a:spcPct val="35000"/>
            </a:spcAft>
            <a:buFont typeface="+mj-lt"/>
            <a:buNone/>
          </a:pPr>
          <a:r>
            <a:rPr lang="en-IN" sz="3400" kern="1200" dirty="0"/>
            <a:t>Resin based sealants</a:t>
          </a:r>
        </a:p>
      </dsp:txBody>
      <dsp:txXfrm>
        <a:off x="440970" y="315753"/>
        <a:ext cx="6684681" cy="631507"/>
      </dsp:txXfrm>
    </dsp:sp>
    <dsp:sp modelId="{DB79C63D-3559-4253-89A6-FA83C1C567B3}">
      <dsp:nvSpPr>
        <dsp:cNvPr id="0" name=""/>
        <dsp:cNvSpPr/>
      </dsp:nvSpPr>
      <dsp:spPr>
        <a:xfrm>
          <a:off x="46278" y="236815"/>
          <a:ext cx="789384" cy="789384"/>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7F6606CA-9F99-4051-945E-15BEF7008A6E}">
      <dsp:nvSpPr>
        <dsp:cNvPr id="0" name=""/>
        <dsp:cNvSpPr/>
      </dsp:nvSpPr>
      <dsp:spPr>
        <a:xfrm>
          <a:off x="670523" y="1263015"/>
          <a:ext cx="6455128" cy="631507"/>
        </a:xfrm>
        <a:prstGeom prst="rect">
          <a:avLst/>
        </a:prstGeom>
        <a:solidFill>
          <a:schemeClr val="accent5">
            <a:hueOff val="5941847"/>
            <a:satOff val="-30260"/>
            <a:lumOff val="5588"/>
            <a:alphaOff val="0"/>
          </a:schemeClr>
        </a:solidFill>
        <a:ln>
          <a:noFill/>
        </a:ln>
        <a:effectLst>
          <a:outerShdw blurRad="63500" dist="25400" dir="5400000" rotWithShape="0">
            <a:srgbClr val="000000">
              <a:alpha val="43137"/>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1259" tIns="86360" rIns="86360" bIns="86360" numCol="1" spcCol="1270" anchor="ctr" anchorCtr="0">
          <a:noAutofit/>
        </a:bodyPr>
        <a:lstStyle/>
        <a:p>
          <a:pPr marL="0" lvl="0" indent="0" algn="l" defTabSz="1511300">
            <a:lnSpc>
              <a:spcPct val="90000"/>
            </a:lnSpc>
            <a:spcBef>
              <a:spcPct val="0"/>
            </a:spcBef>
            <a:spcAft>
              <a:spcPct val="35000"/>
            </a:spcAft>
            <a:buFont typeface="+mj-lt"/>
            <a:buNone/>
          </a:pPr>
          <a:r>
            <a:rPr lang="en-IN" sz="3400" kern="1200" dirty="0"/>
            <a:t>Glass ionomer sealants</a:t>
          </a:r>
        </a:p>
      </dsp:txBody>
      <dsp:txXfrm>
        <a:off x="670523" y="1263015"/>
        <a:ext cx="6455128" cy="631507"/>
      </dsp:txXfrm>
    </dsp:sp>
    <dsp:sp modelId="{CEEA01C9-2937-4B44-8EC4-04C1EE685485}">
      <dsp:nvSpPr>
        <dsp:cNvPr id="0" name=""/>
        <dsp:cNvSpPr/>
      </dsp:nvSpPr>
      <dsp:spPr>
        <a:xfrm>
          <a:off x="275831" y="1184076"/>
          <a:ext cx="789384" cy="789384"/>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1DFB388F-3D67-445D-9D52-7A49FEB5664A}">
      <dsp:nvSpPr>
        <dsp:cNvPr id="0" name=""/>
        <dsp:cNvSpPr/>
      </dsp:nvSpPr>
      <dsp:spPr>
        <a:xfrm>
          <a:off x="440970" y="2210276"/>
          <a:ext cx="6684681" cy="631507"/>
        </a:xfrm>
        <a:prstGeom prst="rect">
          <a:avLst/>
        </a:prstGeom>
        <a:solidFill>
          <a:schemeClr val="accent5">
            <a:hueOff val="11883694"/>
            <a:satOff val="-60520"/>
            <a:lumOff val="11175"/>
            <a:alphaOff val="0"/>
          </a:schemeClr>
        </a:solidFill>
        <a:ln>
          <a:noFill/>
        </a:ln>
        <a:effectLst>
          <a:outerShdw blurRad="63500" dist="25400" dir="5400000" rotWithShape="0">
            <a:srgbClr val="000000">
              <a:alpha val="43137"/>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1259" tIns="86360" rIns="86360" bIns="86360" numCol="1" spcCol="1270" anchor="ctr" anchorCtr="0">
          <a:noAutofit/>
        </a:bodyPr>
        <a:lstStyle/>
        <a:p>
          <a:pPr marL="0" lvl="0" indent="0" algn="l" defTabSz="1511300">
            <a:lnSpc>
              <a:spcPct val="90000"/>
            </a:lnSpc>
            <a:spcBef>
              <a:spcPct val="0"/>
            </a:spcBef>
            <a:spcAft>
              <a:spcPct val="35000"/>
            </a:spcAft>
            <a:buNone/>
          </a:pPr>
          <a:r>
            <a:rPr lang="en-IN" sz="3400" kern="1200" dirty="0"/>
            <a:t> </a:t>
          </a:r>
          <a:r>
            <a:rPr lang="en-IN" sz="3400" kern="1200" dirty="0" err="1"/>
            <a:t>Flouride</a:t>
          </a:r>
          <a:r>
            <a:rPr lang="en-IN" sz="3400" kern="1200" dirty="0"/>
            <a:t> containing sealants </a:t>
          </a:r>
        </a:p>
      </dsp:txBody>
      <dsp:txXfrm>
        <a:off x="440970" y="2210276"/>
        <a:ext cx="6684681" cy="631507"/>
      </dsp:txXfrm>
    </dsp:sp>
    <dsp:sp modelId="{FF32AA06-7A35-44DE-A341-B4EEAE6D954F}">
      <dsp:nvSpPr>
        <dsp:cNvPr id="0" name=""/>
        <dsp:cNvSpPr/>
      </dsp:nvSpPr>
      <dsp:spPr>
        <a:xfrm>
          <a:off x="46278" y="2131338"/>
          <a:ext cx="789384" cy="789384"/>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910D52-0195-4444-A8CF-0B1A424677F1}">
      <dsp:nvSpPr>
        <dsp:cNvPr id="0" name=""/>
        <dsp:cNvSpPr/>
      </dsp:nvSpPr>
      <dsp:spPr>
        <a:xfrm>
          <a:off x="2515552" y="1714307"/>
          <a:ext cx="2085022" cy="2085022"/>
        </a:xfrm>
        <a:prstGeom prst="gear9">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Avoiding discomfort</a:t>
          </a:r>
        </a:p>
      </dsp:txBody>
      <dsp:txXfrm>
        <a:off x="2934734" y="2202713"/>
        <a:ext cx="1246658" cy="1071745"/>
      </dsp:txXfrm>
    </dsp:sp>
    <dsp:sp modelId="{32F70335-BF1A-43A2-A145-99C400BA1815}">
      <dsp:nvSpPr>
        <dsp:cNvPr id="0" name=""/>
        <dsp:cNvSpPr/>
      </dsp:nvSpPr>
      <dsp:spPr>
        <a:xfrm>
          <a:off x="1302448" y="1221483"/>
          <a:ext cx="1516380" cy="1516380"/>
        </a:xfrm>
        <a:prstGeom prst="gear6">
          <a:avLst/>
        </a:prstGeom>
        <a:solidFill>
          <a:schemeClr val="accent3">
            <a:hueOff val="-8413220"/>
            <a:satOff val="-4326"/>
            <a:lumOff val="-186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Reducing infection</a:t>
          </a:r>
        </a:p>
      </dsp:txBody>
      <dsp:txXfrm>
        <a:off x="1684201" y="1605544"/>
        <a:ext cx="752874" cy="748258"/>
      </dsp:txXfrm>
    </dsp:sp>
    <dsp:sp modelId="{1BD208B1-D95A-4190-8B65-34B244902367}">
      <dsp:nvSpPr>
        <dsp:cNvPr id="0" name=""/>
        <dsp:cNvSpPr/>
      </dsp:nvSpPr>
      <dsp:spPr>
        <a:xfrm rot="20700000">
          <a:off x="2153983" y="157394"/>
          <a:ext cx="1481327" cy="1521626"/>
        </a:xfrm>
        <a:prstGeom prst="gear6">
          <a:avLst/>
        </a:prstGeom>
        <a:solidFill>
          <a:schemeClr val="accent3">
            <a:hueOff val="-16826440"/>
            <a:satOff val="-8652"/>
            <a:lumOff val="-37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Preserving tooth structure</a:t>
          </a:r>
        </a:p>
      </dsp:txBody>
      <dsp:txXfrm rot="-20700000">
        <a:off x="2476492" y="493521"/>
        <a:ext cx="836310" cy="849371"/>
      </dsp:txXfrm>
    </dsp:sp>
    <dsp:sp modelId="{D37E476B-7E4D-41FE-8480-234A2D32AA6C}">
      <dsp:nvSpPr>
        <dsp:cNvPr id="0" name=""/>
        <dsp:cNvSpPr/>
      </dsp:nvSpPr>
      <dsp:spPr>
        <a:xfrm>
          <a:off x="2350853" y="1402161"/>
          <a:ext cx="2668828" cy="2668828"/>
        </a:xfrm>
        <a:prstGeom prst="circularArrow">
          <a:avLst>
            <a:gd name="adj1" fmla="val 4687"/>
            <a:gd name="adj2" fmla="val 299029"/>
            <a:gd name="adj3" fmla="val 2505850"/>
            <a:gd name="adj4" fmla="val 15883680"/>
            <a:gd name="adj5" fmla="val 5469"/>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104BB3-810D-47EC-955A-B1F223B8EBA7}">
      <dsp:nvSpPr>
        <dsp:cNvPr id="0" name=""/>
        <dsp:cNvSpPr/>
      </dsp:nvSpPr>
      <dsp:spPr>
        <a:xfrm>
          <a:off x="1033900" y="887696"/>
          <a:ext cx="1939070" cy="1939070"/>
        </a:xfrm>
        <a:prstGeom prst="leftCircularArrow">
          <a:avLst>
            <a:gd name="adj1" fmla="val 6452"/>
            <a:gd name="adj2" fmla="val 429999"/>
            <a:gd name="adj3" fmla="val 10489124"/>
            <a:gd name="adj4" fmla="val 14837806"/>
            <a:gd name="adj5" fmla="val 7527"/>
          </a:avLst>
        </a:prstGeom>
        <a:solidFill>
          <a:schemeClr val="accent3">
            <a:hueOff val="-8413220"/>
            <a:satOff val="-4326"/>
            <a:lumOff val="-186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142AC18-3936-4272-864E-6F835F8EC671}">
      <dsp:nvSpPr>
        <dsp:cNvPr id="0" name=""/>
        <dsp:cNvSpPr/>
      </dsp:nvSpPr>
      <dsp:spPr>
        <a:xfrm>
          <a:off x="1808108" y="-148366"/>
          <a:ext cx="2090708" cy="2090708"/>
        </a:xfrm>
        <a:prstGeom prst="circularArrow">
          <a:avLst>
            <a:gd name="adj1" fmla="val 5984"/>
            <a:gd name="adj2" fmla="val 394124"/>
            <a:gd name="adj3" fmla="val 13313824"/>
            <a:gd name="adj4" fmla="val 10508221"/>
            <a:gd name="adj5" fmla="val 6981"/>
          </a:avLst>
        </a:prstGeom>
        <a:solidFill>
          <a:schemeClr val="accent3">
            <a:hueOff val="-16826440"/>
            <a:satOff val="-8652"/>
            <a:lumOff val="-3725"/>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11CCF4-4AF0-488A-8724-408CCD704865}">
      <dsp:nvSpPr>
        <dsp:cNvPr id="0" name=""/>
        <dsp:cNvSpPr/>
      </dsp:nvSpPr>
      <dsp:spPr>
        <a:xfrm>
          <a:off x="0" y="1828131"/>
          <a:ext cx="6648450" cy="1199452"/>
        </a:xfrm>
        <a:prstGeom prst="rect">
          <a:avLst/>
        </a:prstGeom>
        <a:gradFill rotWithShape="0">
          <a:gsLst>
            <a:gs pos="0">
              <a:schemeClr val="accent6">
                <a:alpha val="90000"/>
                <a:hueOff val="0"/>
                <a:satOff val="0"/>
                <a:lumOff val="0"/>
                <a:alphaOff val="0"/>
                <a:tint val="92000"/>
                <a:satMod val="170000"/>
              </a:schemeClr>
            </a:gs>
            <a:gs pos="15000">
              <a:schemeClr val="accent6">
                <a:alpha val="90000"/>
                <a:hueOff val="0"/>
                <a:satOff val="0"/>
                <a:lumOff val="0"/>
                <a:alphaOff val="0"/>
                <a:tint val="92000"/>
                <a:shade val="99000"/>
                <a:satMod val="170000"/>
              </a:schemeClr>
            </a:gs>
            <a:gs pos="62000">
              <a:schemeClr val="accent6">
                <a:alpha val="90000"/>
                <a:hueOff val="0"/>
                <a:satOff val="0"/>
                <a:lumOff val="0"/>
                <a:alphaOff val="0"/>
                <a:tint val="96000"/>
                <a:shade val="80000"/>
                <a:satMod val="170000"/>
              </a:schemeClr>
            </a:gs>
            <a:gs pos="97000">
              <a:schemeClr val="accent6">
                <a:alpha val="90000"/>
                <a:hueOff val="0"/>
                <a:satOff val="0"/>
                <a:lumOff val="0"/>
                <a:alphaOff val="0"/>
                <a:tint val="98000"/>
                <a:shade val="63000"/>
                <a:satMod val="170000"/>
              </a:schemeClr>
            </a:gs>
            <a:gs pos="100000">
              <a:schemeClr val="accent6">
                <a:alpha val="90000"/>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6">
              <a:alpha val="90000"/>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t>Restoring the cavity with a restorative material that sticks to tooth</a:t>
          </a:r>
        </a:p>
      </dsp:txBody>
      <dsp:txXfrm>
        <a:off x="0" y="1828131"/>
        <a:ext cx="6648450" cy="1199452"/>
      </dsp:txXfrm>
    </dsp:sp>
    <dsp:sp modelId="{3E3B1070-5A15-4BD7-AF2C-6DB975D74429}">
      <dsp:nvSpPr>
        <dsp:cNvPr id="0" name=""/>
        <dsp:cNvSpPr/>
      </dsp:nvSpPr>
      <dsp:spPr>
        <a:xfrm rot="10800000">
          <a:off x="0" y="1365"/>
          <a:ext cx="6648450" cy="1844757"/>
        </a:xfrm>
        <a:prstGeom prst="upArrowCallout">
          <a:avLst/>
        </a:prstGeom>
        <a:gradFill rotWithShape="0">
          <a:gsLst>
            <a:gs pos="0">
              <a:schemeClr val="accent6">
                <a:alpha val="90000"/>
                <a:hueOff val="0"/>
                <a:satOff val="0"/>
                <a:lumOff val="0"/>
                <a:alphaOff val="-40000"/>
                <a:tint val="92000"/>
                <a:satMod val="170000"/>
              </a:schemeClr>
            </a:gs>
            <a:gs pos="15000">
              <a:schemeClr val="accent6">
                <a:alpha val="90000"/>
                <a:hueOff val="0"/>
                <a:satOff val="0"/>
                <a:lumOff val="0"/>
                <a:alphaOff val="-40000"/>
                <a:tint val="92000"/>
                <a:shade val="99000"/>
                <a:satMod val="170000"/>
              </a:schemeClr>
            </a:gs>
            <a:gs pos="62000">
              <a:schemeClr val="accent6">
                <a:alpha val="90000"/>
                <a:hueOff val="0"/>
                <a:satOff val="0"/>
                <a:lumOff val="0"/>
                <a:alphaOff val="-40000"/>
                <a:tint val="96000"/>
                <a:shade val="80000"/>
                <a:satMod val="170000"/>
              </a:schemeClr>
            </a:gs>
            <a:gs pos="97000">
              <a:schemeClr val="accent6">
                <a:alpha val="90000"/>
                <a:hueOff val="0"/>
                <a:satOff val="0"/>
                <a:lumOff val="0"/>
                <a:alphaOff val="-40000"/>
                <a:tint val="98000"/>
                <a:shade val="63000"/>
                <a:satMod val="170000"/>
              </a:schemeClr>
            </a:gs>
            <a:gs pos="100000">
              <a:schemeClr val="accent6">
                <a:alpha val="90000"/>
                <a:hueOff val="0"/>
                <a:satOff val="0"/>
                <a:lumOff val="0"/>
                <a:alphaOff val="-4000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6">
              <a:alpha val="90000"/>
              <a:hueOff val="0"/>
              <a:satOff val="0"/>
              <a:lumOff val="0"/>
              <a:alphaOff val="-4000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t>Removing carious lesion using hand instrument</a:t>
          </a:r>
        </a:p>
      </dsp:txBody>
      <dsp:txXfrm rot="10800000">
        <a:off x="0" y="1365"/>
        <a:ext cx="6648450" cy="11986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587848-18B6-481E-8E39-0DAACCEA58FE}">
      <dsp:nvSpPr>
        <dsp:cNvPr id="0" name=""/>
        <dsp:cNvSpPr/>
      </dsp:nvSpPr>
      <dsp:spPr>
        <a:xfrm>
          <a:off x="2410" y="449084"/>
          <a:ext cx="2350508" cy="916381"/>
        </a:xfrm>
        <a:prstGeom prst="rect">
          <a:avLst/>
        </a:prstGeom>
        <a:solidFill>
          <a:schemeClr val="accent3">
            <a:hueOff val="0"/>
            <a:satOff val="0"/>
            <a:lumOff val="0"/>
            <a:alphaOff val="0"/>
          </a:schemeClr>
        </a:solidFill>
        <a:ln>
          <a:noFill/>
        </a:ln>
        <a:effectLst>
          <a:outerShdw blurRad="63500" dist="25400" dir="5400000" rotWithShape="0">
            <a:srgbClr val="000000">
              <a:alpha val="43137"/>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IN" sz="1600" u="sng" kern="1200" dirty="0"/>
            <a:t>Substances which alter tooth surface</a:t>
          </a:r>
          <a:endParaRPr lang="en-IN" sz="1600" kern="1200" dirty="0"/>
        </a:p>
      </dsp:txBody>
      <dsp:txXfrm>
        <a:off x="2410" y="449084"/>
        <a:ext cx="2350508" cy="916381"/>
      </dsp:txXfrm>
    </dsp:sp>
    <dsp:sp modelId="{01E713AD-EE5A-4F68-8F68-B6B57F1F1A4D}">
      <dsp:nvSpPr>
        <dsp:cNvPr id="0" name=""/>
        <dsp:cNvSpPr/>
      </dsp:nvSpPr>
      <dsp:spPr>
        <a:xfrm>
          <a:off x="2410" y="1365465"/>
          <a:ext cx="2350508" cy="1976400"/>
        </a:xfrm>
        <a:prstGeom prst="rect">
          <a:avLst/>
        </a:prstGeom>
        <a:solidFill>
          <a:schemeClr val="accent3">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IN" sz="1500" kern="1200" dirty="0" err="1"/>
            <a:t>Flourides</a:t>
          </a:r>
          <a:endParaRPr lang="en-IN" sz="1500" kern="1200" dirty="0"/>
        </a:p>
        <a:p>
          <a:pPr marL="114300" lvl="1" indent="-114300" algn="l" defTabSz="666750">
            <a:lnSpc>
              <a:spcPct val="90000"/>
            </a:lnSpc>
            <a:spcBef>
              <a:spcPct val="0"/>
            </a:spcBef>
            <a:spcAft>
              <a:spcPct val="15000"/>
            </a:spcAft>
            <a:buChar char="•"/>
          </a:pPr>
          <a:r>
            <a:rPr lang="en-IN" sz="1500" kern="1200" dirty="0"/>
            <a:t>Iodides</a:t>
          </a:r>
        </a:p>
        <a:p>
          <a:pPr marL="114300" lvl="1" indent="-114300" algn="l" defTabSz="666750">
            <a:lnSpc>
              <a:spcPct val="90000"/>
            </a:lnSpc>
            <a:spcBef>
              <a:spcPct val="0"/>
            </a:spcBef>
            <a:spcAft>
              <a:spcPct val="15000"/>
            </a:spcAft>
            <a:buChar char="•"/>
          </a:pPr>
          <a:r>
            <a:rPr lang="en-IN" sz="1500" kern="1200" dirty="0"/>
            <a:t>bis- biguanides</a:t>
          </a:r>
        </a:p>
        <a:p>
          <a:pPr marL="114300" lvl="1" indent="-114300" algn="l" defTabSz="666750">
            <a:lnSpc>
              <a:spcPct val="90000"/>
            </a:lnSpc>
            <a:spcBef>
              <a:spcPct val="0"/>
            </a:spcBef>
            <a:spcAft>
              <a:spcPct val="15000"/>
            </a:spcAft>
            <a:buChar char="•"/>
          </a:pPr>
          <a:r>
            <a:rPr lang="en-IN" sz="1500" kern="1200" dirty="0"/>
            <a:t>silver nitrates</a:t>
          </a:r>
        </a:p>
        <a:p>
          <a:pPr marL="114300" lvl="1" indent="-114300" algn="l" defTabSz="666750">
            <a:lnSpc>
              <a:spcPct val="90000"/>
            </a:lnSpc>
            <a:spcBef>
              <a:spcPct val="0"/>
            </a:spcBef>
            <a:spcAft>
              <a:spcPct val="15000"/>
            </a:spcAft>
            <a:buChar char="•"/>
          </a:pPr>
          <a:r>
            <a:rPr lang="en-IN" sz="1500" kern="1200" dirty="0"/>
            <a:t>zinc chloride and potassium ferrocyanide</a:t>
          </a:r>
        </a:p>
        <a:p>
          <a:pPr marL="114300" lvl="1" indent="-114300" algn="l" defTabSz="666750">
            <a:lnSpc>
              <a:spcPct val="90000"/>
            </a:lnSpc>
            <a:spcBef>
              <a:spcPct val="0"/>
            </a:spcBef>
            <a:spcAft>
              <a:spcPct val="15000"/>
            </a:spcAft>
            <a:buChar char="•"/>
          </a:pPr>
          <a:r>
            <a:rPr lang="en-IN" sz="1500" kern="1200" dirty="0"/>
            <a:t>Amorphous calcium phosphate(ACP)</a:t>
          </a:r>
        </a:p>
      </dsp:txBody>
      <dsp:txXfrm>
        <a:off x="2410" y="1365465"/>
        <a:ext cx="2350508" cy="1976400"/>
      </dsp:txXfrm>
    </dsp:sp>
    <dsp:sp modelId="{F1AFCCAD-BF4A-4FF8-9F4D-EA5A081F0722}">
      <dsp:nvSpPr>
        <dsp:cNvPr id="0" name=""/>
        <dsp:cNvSpPr/>
      </dsp:nvSpPr>
      <dsp:spPr>
        <a:xfrm>
          <a:off x="2681989" y="449084"/>
          <a:ext cx="2350508" cy="916381"/>
        </a:xfrm>
        <a:prstGeom prst="rect">
          <a:avLst/>
        </a:prstGeom>
        <a:solidFill>
          <a:schemeClr val="accent3">
            <a:hueOff val="-8413220"/>
            <a:satOff val="-4326"/>
            <a:lumOff val="-1863"/>
            <a:alphaOff val="0"/>
          </a:schemeClr>
        </a:solidFill>
        <a:ln>
          <a:noFill/>
        </a:ln>
        <a:effectLst>
          <a:outerShdw blurRad="63500" dist="25400" dir="5400000" rotWithShape="0">
            <a:srgbClr val="000000">
              <a:alpha val="43137"/>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IN" sz="1500" u="sng" kern="1200" dirty="0"/>
            <a:t>Substances  interfere with carbohydrate  degradation by enzymatic reaction</a:t>
          </a:r>
          <a:endParaRPr lang="en-IN" sz="1500" kern="1200" dirty="0"/>
        </a:p>
      </dsp:txBody>
      <dsp:txXfrm>
        <a:off x="2681989" y="449084"/>
        <a:ext cx="2350508" cy="916381"/>
      </dsp:txXfrm>
    </dsp:sp>
    <dsp:sp modelId="{1C700389-ECC0-439E-806E-778C1BD0691F}">
      <dsp:nvSpPr>
        <dsp:cNvPr id="0" name=""/>
        <dsp:cNvSpPr/>
      </dsp:nvSpPr>
      <dsp:spPr>
        <a:xfrm>
          <a:off x="2681989" y="1365465"/>
          <a:ext cx="2350508" cy="1976400"/>
        </a:xfrm>
        <a:prstGeom prst="rect">
          <a:avLst/>
        </a:prstGeom>
        <a:solidFill>
          <a:schemeClr val="accent3">
            <a:tint val="40000"/>
            <a:alpha val="90000"/>
            <a:hueOff val="-8188394"/>
            <a:satOff val="-6737"/>
            <a:lumOff val="-68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IN" sz="1500" kern="1200" dirty="0"/>
            <a:t>vitamin k</a:t>
          </a:r>
        </a:p>
        <a:p>
          <a:pPr marL="114300" lvl="1" indent="-114300" algn="l" defTabSz="666750">
            <a:lnSpc>
              <a:spcPct val="90000"/>
            </a:lnSpc>
            <a:spcBef>
              <a:spcPct val="0"/>
            </a:spcBef>
            <a:spcAft>
              <a:spcPct val="15000"/>
            </a:spcAft>
            <a:buChar char="•"/>
          </a:pPr>
          <a:endParaRPr lang="en-IN" sz="1500" kern="1200" dirty="0"/>
        </a:p>
      </dsp:txBody>
      <dsp:txXfrm>
        <a:off x="2681989" y="1365465"/>
        <a:ext cx="2350508" cy="1976400"/>
      </dsp:txXfrm>
    </dsp:sp>
    <dsp:sp modelId="{F90ECE8B-3B6F-4A4C-9755-5579CE748B71}">
      <dsp:nvSpPr>
        <dsp:cNvPr id="0" name=""/>
        <dsp:cNvSpPr/>
      </dsp:nvSpPr>
      <dsp:spPr>
        <a:xfrm>
          <a:off x="5361569" y="449084"/>
          <a:ext cx="2350508" cy="916381"/>
        </a:xfrm>
        <a:prstGeom prst="rect">
          <a:avLst/>
        </a:prstGeom>
        <a:solidFill>
          <a:schemeClr val="accent3">
            <a:hueOff val="-16826440"/>
            <a:satOff val="-8652"/>
            <a:lumOff val="-3725"/>
            <a:alphaOff val="0"/>
          </a:schemeClr>
        </a:solidFill>
        <a:ln>
          <a:noFill/>
        </a:ln>
        <a:effectLst>
          <a:outerShdw blurRad="63500" dist="25400" dir="5400000" rotWithShape="0">
            <a:srgbClr val="000000">
              <a:alpha val="43137"/>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IN" sz="1500" u="sng" kern="1200"/>
            <a:t>Substances which interfere with bacterial growth and metabolism</a:t>
          </a:r>
          <a:endParaRPr lang="en-IN" sz="1500" kern="1200"/>
        </a:p>
      </dsp:txBody>
      <dsp:txXfrm>
        <a:off x="5361569" y="449084"/>
        <a:ext cx="2350508" cy="916381"/>
      </dsp:txXfrm>
    </dsp:sp>
    <dsp:sp modelId="{1D1DDB64-6E20-4BE8-8D48-DBF453C88F3C}">
      <dsp:nvSpPr>
        <dsp:cNvPr id="0" name=""/>
        <dsp:cNvSpPr/>
      </dsp:nvSpPr>
      <dsp:spPr>
        <a:xfrm>
          <a:off x="5361569" y="1365465"/>
          <a:ext cx="2350508" cy="1976400"/>
        </a:xfrm>
        <a:prstGeom prst="rect">
          <a:avLst/>
        </a:prstGeom>
        <a:solidFill>
          <a:schemeClr val="accent3">
            <a:tint val="40000"/>
            <a:alpha val="90000"/>
            <a:hueOff val="-16376788"/>
            <a:satOff val="-13475"/>
            <a:lumOff val="-137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IN" sz="1500" kern="1200" dirty="0"/>
            <a:t>urea and ammonium compounds</a:t>
          </a:r>
        </a:p>
        <a:p>
          <a:pPr marL="114300" lvl="1" indent="-114300" algn="l" defTabSz="666750">
            <a:lnSpc>
              <a:spcPct val="90000"/>
            </a:lnSpc>
            <a:spcBef>
              <a:spcPct val="0"/>
            </a:spcBef>
            <a:spcAft>
              <a:spcPct val="15000"/>
            </a:spcAft>
            <a:buChar char="•"/>
          </a:pPr>
          <a:r>
            <a:rPr lang="en-IN" sz="1500" kern="1200"/>
            <a:t>chlorophyll</a:t>
          </a:r>
        </a:p>
        <a:p>
          <a:pPr marL="114300" lvl="1" indent="-114300" algn="l" defTabSz="666750">
            <a:lnSpc>
              <a:spcPct val="90000"/>
            </a:lnSpc>
            <a:spcBef>
              <a:spcPct val="0"/>
            </a:spcBef>
            <a:spcAft>
              <a:spcPct val="15000"/>
            </a:spcAft>
            <a:buChar char="•"/>
          </a:pPr>
          <a:r>
            <a:rPr lang="en-IN" sz="1500" kern="1200"/>
            <a:t>nitrofurans</a:t>
          </a:r>
        </a:p>
      </dsp:txBody>
      <dsp:txXfrm>
        <a:off x="5361569" y="1365465"/>
        <a:ext cx="2350508" cy="19764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D27B03-64A5-44BE-B619-040B1A021B3A}">
      <dsp:nvSpPr>
        <dsp:cNvPr id="0" name=""/>
        <dsp:cNvSpPr/>
      </dsp:nvSpPr>
      <dsp:spPr>
        <a:xfrm>
          <a:off x="1647527" y="0"/>
          <a:ext cx="4203025" cy="1681210"/>
        </a:xfrm>
        <a:prstGeom prst="chevron">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21590" rIns="0" bIns="21590" numCol="1" spcCol="1270" anchor="ctr" anchorCtr="0">
          <a:noAutofit/>
        </a:bodyPr>
        <a:lstStyle/>
        <a:p>
          <a:pPr marL="0" lvl="0" indent="0" algn="ctr" defTabSz="1511300">
            <a:lnSpc>
              <a:spcPct val="90000"/>
            </a:lnSpc>
            <a:spcBef>
              <a:spcPct val="0"/>
            </a:spcBef>
            <a:spcAft>
              <a:spcPct val="35000"/>
            </a:spcAft>
            <a:buNone/>
          </a:pPr>
          <a:r>
            <a:rPr lang="en-US" sz="3400" kern="1200" dirty="0"/>
            <a:t>TOPICAL FLUORIDES</a:t>
          </a:r>
          <a:endParaRPr lang="en-IN" sz="3400" kern="1200" dirty="0"/>
        </a:p>
      </dsp:txBody>
      <dsp:txXfrm>
        <a:off x="2488132" y="0"/>
        <a:ext cx="2521815" cy="1681210"/>
      </dsp:txXfrm>
    </dsp:sp>
    <dsp:sp modelId="{3904C477-1646-4247-A76F-D8F808E877A9}">
      <dsp:nvSpPr>
        <dsp:cNvPr id="0" name=""/>
        <dsp:cNvSpPr/>
      </dsp:nvSpPr>
      <dsp:spPr>
        <a:xfrm>
          <a:off x="1647527" y="1917909"/>
          <a:ext cx="4203025" cy="1681210"/>
        </a:xfrm>
        <a:prstGeom prst="chevron">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21590" rIns="0" bIns="21590" numCol="1" spcCol="1270" anchor="ctr" anchorCtr="0">
          <a:noAutofit/>
        </a:bodyPr>
        <a:lstStyle/>
        <a:p>
          <a:pPr marL="0" lvl="0" indent="0" algn="ctr" defTabSz="1511300">
            <a:lnSpc>
              <a:spcPct val="90000"/>
            </a:lnSpc>
            <a:spcBef>
              <a:spcPct val="0"/>
            </a:spcBef>
            <a:spcAft>
              <a:spcPct val="35000"/>
            </a:spcAft>
            <a:buNone/>
          </a:pPr>
          <a:r>
            <a:rPr lang="en-US" sz="3400" kern="1200"/>
            <a:t>SYSTEMIC FLUORIDES</a:t>
          </a:r>
          <a:endParaRPr lang="en-IN" sz="3400" kern="1200"/>
        </a:p>
      </dsp:txBody>
      <dsp:txXfrm>
        <a:off x="2488132" y="1917909"/>
        <a:ext cx="2521815" cy="16812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70C950-7DBF-4079-AE03-81E55D4222C1}">
      <dsp:nvSpPr>
        <dsp:cNvPr id="0" name=""/>
        <dsp:cNvSpPr/>
      </dsp:nvSpPr>
      <dsp:spPr>
        <a:xfrm>
          <a:off x="981075" y="0"/>
          <a:ext cx="1295399" cy="647699"/>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PROFESSIONALY APPLIED</a:t>
          </a:r>
        </a:p>
      </dsp:txBody>
      <dsp:txXfrm>
        <a:off x="1000045" y="18970"/>
        <a:ext cx="1257459" cy="609759"/>
      </dsp:txXfrm>
    </dsp:sp>
    <dsp:sp modelId="{334A2040-9FE5-416A-8B9A-EADF88621D15}">
      <dsp:nvSpPr>
        <dsp:cNvPr id="0" name=""/>
        <dsp:cNvSpPr/>
      </dsp:nvSpPr>
      <dsp:spPr>
        <a:xfrm>
          <a:off x="1110615" y="647700"/>
          <a:ext cx="129539" cy="485774"/>
        </a:xfrm>
        <a:custGeom>
          <a:avLst/>
          <a:gdLst/>
          <a:ahLst/>
          <a:cxnLst/>
          <a:rect l="0" t="0" r="0" b="0"/>
          <a:pathLst>
            <a:path>
              <a:moveTo>
                <a:pt x="0" y="0"/>
              </a:moveTo>
              <a:lnTo>
                <a:pt x="0" y="485774"/>
              </a:lnTo>
              <a:lnTo>
                <a:pt x="129539" y="48577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B5B8376-3BFC-4CE2-A840-ED430D31ADC3}">
      <dsp:nvSpPr>
        <dsp:cNvPr id="0" name=""/>
        <dsp:cNvSpPr/>
      </dsp:nvSpPr>
      <dsp:spPr>
        <a:xfrm>
          <a:off x="1240155" y="809625"/>
          <a:ext cx="1036320" cy="647699"/>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kern="1200" dirty="0"/>
            <a:t>AQUOUS SOLUTION AND GELS</a:t>
          </a:r>
        </a:p>
      </dsp:txBody>
      <dsp:txXfrm>
        <a:off x="1259125" y="828595"/>
        <a:ext cx="998380" cy="609759"/>
      </dsp:txXfrm>
    </dsp:sp>
    <dsp:sp modelId="{92F52F31-738D-4E54-96AE-BBB283441920}">
      <dsp:nvSpPr>
        <dsp:cNvPr id="0" name=""/>
        <dsp:cNvSpPr/>
      </dsp:nvSpPr>
      <dsp:spPr>
        <a:xfrm>
          <a:off x="1110615" y="647700"/>
          <a:ext cx="129539" cy="1295399"/>
        </a:xfrm>
        <a:custGeom>
          <a:avLst/>
          <a:gdLst/>
          <a:ahLst/>
          <a:cxnLst/>
          <a:rect l="0" t="0" r="0" b="0"/>
          <a:pathLst>
            <a:path>
              <a:moveTo>
                <a:pt x="0" y="0"/>
              </a:moveTo>
              <a:lnTo>
                <a:pt x="0" y="1295399"/>
              </a:lnTo>
              <a:lnTo>
                <a:pt x="129539" y="129539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09CC6D3-9107-42C2-ADD1-9F9AD7CDB9DD}">
      <dsp:nvSpPr>
        <dsp:cNvPr id="0" name=""/>
        <dsp:cNvSpPr/>
      </dsp:nvSpPr>
      <dsp:spPr>
        <a:xfrm>
          <a:off x="1240155" y="1619250"/>
          <a:ext cx="1036320" cy="647699"/>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535056"/>
              <a:satOff val="6615"/>
              <a:lumOff val="-215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kern="1200" dirty="0"/>
            <a:t>VARNISH</a:t>
          </a:r>
        </a:p>
      </dsp:txBody>
      <dsp:txXfrm>
        <a:off x="1259125" y="1638220"/>
        <a:ext cx="998380" cy="609759"/>
      </dsp:txXfrm>
    </dsp:sp>
    <dsp:sp modelId="{B16F4698-269D-4931-A781-CE655054DC33}">
      <dsp:nvSpPr>
        <dsp:cNvPr id="0" name=""/>
        <dsp:cNvSpPr/>
      </dsp:nvSpPr>
      <dsp:spPr>
        <a:xfrm>
          <a:off x="1110615" y="647700"/>
          <a:ext cx="129539" cy="2105025"/>
        </a:xfrm>
        <a:custGeom>
          <a:avLst/>
          <a:gdLst/>
          <a:ahLst/>
          <a:cxnLst/>
          <a:rect l="0" t="0" r="0" b="0"/>
          <a:pathLst>
            <a:path>
              <a:moveTo>
                <a:pt x="0" y="0"/>
              </a:moveTo>
              <a:lnTo>
                <a:pt x="0" y="2105025"/>
              </a:lnTo>
              <a:lnTo>
                <a:pt x="129539" y="2105025"/>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68DE24-390D-4DC5-84BE-A144A6EB4439}">
      <dsp:nvSpPr>
        <dsp:cNvPr id="0" name=""/>
        <dsp:cNvSpPr/>
      </dsp:nvSpPr>
      <dsp:spPr>
        <a:xfrm>
          <a:off x="1240155" y="2428875"/>
          <a:ext cx="1036320" cy="647699"/>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1070112"/>
              <a:satOff val="13230"/>
              <a:lumOff val="-431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kern="1200" dirty="0"/>
            <a:t>FLOURIDATED          PASTE</a:t>
          </a:r>
        </a:p>
      </dsp:txBody>
      <dsp:txXfrm>
        <a:off x="1259125" y="2447845"/>
        <a:ext cx="998380" cy="609759"/>
      </dsp:txXfrm>
    </dsp:sp>
    <dsp:sp modelId="{C060782C-2646-45D6-8FF1-0D4F737F5013}">
      <dsp:nvSpPr>
        <dsp:cNvPr id="0" name=""/>
        <dsp:cNvSpPr/>
      </dsp:nvSpPr>
      <dsp:spPr>
        <a:xfrm>
          <a:off x="1110615" y="647700"/>
          <a:ext cx="129539" cy="2914649"/>
        </a:xfrm>
        <a:custGeom>
          <a:avLst/>
          <a:gdLst/>
          <a:ahLst/>
          <a:cxnLst/>
          <a:rect l="0" t="0" r="0" b="0"/>
          <a:pathLst>
            <a:path>
              <a:moveTo>
                <a:pt x="0" y="0"/>
              </a:moveTo>
              <a:lnTo>
                <a:pt x="0" y="2914649"/>
              </a:lnTo>
              <a:lnTo>
                <a:pt x="129539" y="291464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B0CB21-9008-4D29-A5F9-6A5AFCB8137B}">
      <dsp:nvSpPr>
        <dsp:cNvPr id="0" name=""/>
        <dsp:cNvSpPr/>
      </dsp:nvSpPr>
      <dsp:spPr>
        <a:xfrm>
          <a:off x="1240155" y="3238500"/>
          <a:ext cx="1036320" cy="647699"/>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1605168"/>
              <a:satOff val="19845"/>
              <a:lumOff val="-647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kern="1200" dirty="0"/>
            <a:t>TOPICAL COMPOUNDS</a:t>
          </a:r>
        </a:p>
      </dsp:txBody>
      <dsp:txXfrm>
        <a:off x="1259125" y="3257470"/>
        <a:ext cx="998380" cy="609759"/>
      </dsp:txXfrm>
    </dsp:sp>
    <dsp:sp modelId="{3F8E9467-3185-4862-A3CF-AAD3F0171D2B}">
      <dsp:nvSpPr>
        <dsp:cNvPr id="0" name=""/>
        <dsp:cNvSpPr/>
      </dsp:nvSpPr>
      <dsp:spPr>
        <a:xfrm>
          <a:off x="2600324" y="0"/>
          <a:ext cx="1295399" cy="647699"/>
        </a:xfrm>
        <a:prstGeom prst="roundRect">
          <a:avLst>
            <a:gd name="adj" fmla="val 10000"/>
          </a:avLst>
        </a:prstGeom>
        <a:solidFill>
          <a:schemeClr val="accent4">
            <a:hueOff val="-3210336"/>
            <a:satOff val="39690"/>
            <a:lumOff val="-129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dirty="0"/>
            <a:t>SELF APPLIED</a:t>
          </a:r>
        </a:p>
      </dsp:txBody>
      <dsp:txXfrm>
        <a:off x="2619294" y="18970"/>
        <a:ext cx="1257459" cy="609759"/>
      </dsp:txXfrm>
    </dsp:sp>
    <dsp:sp modelId="{20D08515-F20D-4A5A-9162-6D9B00D0984B}">
      <dsp:nvSpPr>
        <dsp:cNvPr id="0" name=""/>
        <dsp:cNvSpPr/>
      </dsp:nvSpPr>
      <dsp:spPr>
        <a:xfrm>
          <a:off x="2729864" y="647700"/>
          <a:ext cx="165738" cy="514351"/>
        </a:xfrm>
        <a:custGeom>
          <a:avLst/>
          <a:gdLst/>
          <a:ahLst/>
          <a:cxnLst/>
          <a:rect l="0" t="0" r="0" b="0"/>
          <a:pathLst>
            <a:path>
              <a:moveTo>
                <a:pt x="0" y="0"/>
              </a:moveTo>
              <a:lnTo>
                <a:pt x="0" y="514351"/>
              </a:lnTo>
              <a:lnTo>
                <a:pt x="165738" y="51435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F3F987A-1DFE-4998-81C0-9A35C0ADD953}">
      <dsp:nvSpPr>
        <dsp:cNvPr id="0" name=""/>
        <dsp:cNvSpPr/>
      </dsp:nvSpPr>
      <dsp:spPr>
        <a:xfrm>
          <a:off x="2895603" y="838201"/>
          <a:ext cx="1036320" cy="647699"/>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2140224"/>
              <a:satOff val="26460"/>
              <a:lumOff val="-862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kern="1200" dirty="0"/>
            <a:t>DENTRIFRICES</a:t>
          </a:r>
        </a:p>
      </dsp:txBody>
      <dsp:txXfrm>
        <a:off x="2914573" y="857171"/>
        <a:ext cx="998380" cy="609759"/>
      </dsp:txXfrm>
    </dsp:sp>
    <dsp:sp modelId="{A49BC6A2-8E70-4EF9-A652-6B2121B68F48}">
      <dsp:nvSpPr>
        <dsp:cNvPr id="0" name=""/>
        <dsp:cNvSpPr/>
      </dsp:nvSpPr>
      <dsp:spPr>
        <a:xfrm>
          <a:off x="2729864" y="647700"/>
          <a:ext cx="129540" cy="1295399"/>
        </a:xfrm>
        <a:custGeom>
          <a:avLst/>
          <a:gdLst/>
          <a:ahLst/>
          <a:cxnLst/>
          <a:rect l="0" t="0" r="0" b="0"/>
          <a:pathLst>
            <a:path>
              <a:moveTo>
                <a:pt x="0" y="0"/>
              </a:moveTo>
              <a:lnTo>
                <a:pt x="0" y="1295399"/>
              </a:lnTo>
              <a:lnTo>
                <a:pt x="129540" y="129539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8D2CE65-D3E7-419B-BF7B-614C0847991E}">
      <dsp:nvSpPr>
        <dsp:cNvPr id="0" name=""/>
        <dsp:cNvSpPr/>
      </dsp:nvSpPr>
      <dsp:spPr>
        <a:xfrm>
          <a:off x="2859404" y="1619250"/>
          <a:ext cx="1036320" cy="647699"/>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2675280"/>
              <a:satOff val="33075"/>
              <a:lumOff val="-1078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kern="1200" dirty="0"/>
            <a:t>MOUTH WASHES</a:t>
          </a:r>
        </a:p>
      </dsp:txBody>
      <dsp:txXfrm>
        <a:off x="2878374" y="1638220"/>
        <a:ext cx="998380" cy="609759"/>
      </dsp:txXfrm>
    </dsp:sp>
    <dsp:sp modelId="{6EA2C60F-0AE3-4EF6-BEB5-DA4C9A0A7600}">
      <dsp:nvSpPr>
        <dsp:cNvPr id="0" name=""/>
        <dsp:cNvSpPr/>
      </dsp:nvSpPr>
      <dsp:spPr>
        <a:xfrm>
          <a:off x="2729864" y="647700"/>
          <a:ext cx="129540" cy="2105025"/>
        </a:xfrm>
        <a:custGeom>
          <a:avLst/>
          <a:gdLst/>
          <a:ahLst/>
          <a:cxnLst/>
          <a:rect l="0" t="0" r="0" b="0"/>
          <a:pathLst>
            <a:path>
              <a:moveTo>
                <a:pt x="0" y="0"/>
              </a:moveTo>
              <a:lnTo>
                <a:pt x="0" y="2105025"/>
              </a:lnTo>
              <a:lnTo>
                <a:pt x="129540" y="2105025"/>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9F9569-6C2B-480A-AE1B-95FFE6C21C02}">
      <dsp:nvSpPr>
        <dsp:cNvPr id="0" name=""/>
        <dsp:cNvSpPr/>
      </dsp:nvSpPr>
      <dsp:spPr>
        <a:xfrm>
          <a:off x="2859404" y="2428875"/>
          <a:ext cx="1036320" cy="647699"/>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3210336"/>
              <a:satOff val="39690"/>
              <a:lumOff val="-129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kern="1200" dirty="0"/>
            <a:t>FLOURIDE GELS</a:t>
          </a:r>
        </a:p>
      </dsp:txBody>
      <dsp:txXfrm>
        <a:off x="2878374" y="2447845"/>
        <a:ext cx="998380" cy="60975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A9C114-965E-41D8-B88A-53F98C5FB7EB}">
      <dsp:nvSpPr>
        <dsp:cNvPr id="0" name=""/>
        <dsp:cNvSpPr/>
      </dsp:nvSpPr>
      <dsp:spPr>
        <a:xfrm>
          <a:off x="457199" y="0"/>
          <a:ext cx="5181600" cy="2216983"/>
        </a:xfrm>
        <a:prstGeom prst="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2EFB4B-4805-4F67-B387-0105CD4344DF}">
      <dsp:nvSpPr>
        <dsp:cNvPr id="0" name=""/>
        <dsp:cNvSpPr/>
      </dsp:nvSpPr>
      <dsp:spPr>
        <a:xfrm>
          <a:off x="206573" y="665094"/>
          <a:ext cx="1828800" cy="886793"/>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IN" sz="1700" kern="1200" dirty="0"/>
            <a:t>Inhibits demineralization of tooth</a:t>
          </a:r>
        </a:p>
      </dsp:txBody>
      <dsp:txXfrm>
        <a:off x="249863" y="708384"/>
        <a:ext cx="1742220" cy="800213"/>
      </dsp:txXfrm>
    </dsp:sp>
    <dsp:sp modelId="{DFBD02AF-D434-432B-919B-9FBC5ED7988D}">
      <dsp:nvSpPr>
        <dsp:cNvPr id="0" name=""/>
        <dsp:cNvSpPr/>
      </dsp:nvSpPr>
      <dsp:spPr>
        <a:xfrm>
          <a:off x="2133600" y="665094"/>
          <a:ext cx="1828800" cy="886793"/>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IN" sz="1700" kern="1200" dirty="0"/>
            <a:t>Promotes remineralization of tooth mineral</a:t>
          </a:r>
        </a:p>
      </dsp:txBody>
      <dsp:txXfrm>
        <a:off x="2176890" y="708384"/>
        <a:ext cx="1742220" cy="800213"/>
      </dsp:txXfrm>
    </dsp:sp>
    <dsp:sp modelId="{54F2E5A4-76F7-4292-B8ED-090F38B943B5}">
      <dsp:nvSpPr>
        <dsp:cNvPr id="0" name=""/>
        <dsp:cNvSpPr/>
      </dsp:nvSpPr>
      <dsp:spPr>
        <a:xfrm>
          <a:off x="4060626" y="665094"/>
          <a:ext cx="1828800" cy="886793"/>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IN" sz="1700" kern="1200" dirty="0"/>
            <a:t>Fight dental caries</a:t>
          </a:r>
        </a:p>
      </dsp:txBody>
      <dsp:txXfrm>
        <a:off x="4103916" y="708384"/>
        <a:ext cx="1742220" cy="80021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4C7546-242A-4322-B8AC-E7AA141D4D44}">
      <dsp:nvSpPr>
        <dsp:cNvPr id="0" name=""/>
        <dsp:cNvSpPr/>
      </dsp:nvSpPr>
      <dsp:spPr>
        <a:xfrm rot="5400000">
          <a:off x="1404753" y="899377"/>
          <a:ext cx="789848" cy="899214"/>
        </a:xfrm>
        <a:prstGeom prst="bentUpArrow">
          <a:avLst>
            <a:gd name="adj1" fmla="val 32840"/>
            <a:gd name="adj2" fmla="val 25000"/>
            <a:gd name="adj3" fmla="val 35780"/>
          </a:avLst>
        </a:prstGeom>
        <a:solidFill>
          <a:schemeClr val="accent6">
            <a:tint val="50000"/>
            <a:hueOff val="0"/>
            <a:satOff val="0"/>
            <a:lumOff val="0"/>
            <a:alphaOff val="0"/>
          </a:schemeClr>
        </a:solidFill>
        <a:ln>
          <a:noFill/>
        </a:ln>
        <a:effectLst>
          <a:outerShdw blurRad="63500" dist="25400" dir="5400000" rotWithShape="0">
            <a:srgbClr val="000000">
              <a:alpha val="43137"/>
            </a:srgbClr>
          </a:outerShdw>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DE385403-9755-4BEB-832B-032250985C2E}">
      <dsp:nvSpPr>
        <dsp:cNvPr id="0" name=""/>
        <dsp:cNvSpPr/>
      </dsp:nvSpPr>
      <dsp:spPr>
        <a:xfrm>
          <a:off x="1195491" y="23814"/>
          <a:ext cx="1329640" cy="930705"/>
        </a:xfrm>
        <a:prstGeom prst="roundRect">
          <a:avLst>
            <a:gd name="adj" fmla="val 16670"/>
          </a:avLst>
        </a:prstGeom>
        <a:solidFill>
          <a:schemeClr val="accent6">
            <a:alpha val="90000"/>
            <a:hueOff val="0"/>
            <a:satOff val="0"/>
            <a:lumOff val="0"/>
            <a:alphaOff val="0"/>
          </a:schemeClr>
        </a:solidFill>
        <a:ln>
          <a:noFill/>
        </a:ln>
        <a:effectLst>
          <a:outerShdw blurRad="63500" dist="25400" dir="5400000" rotWithShape="0">
            <a:srgbClr val="000000">
              <a:alpha val="43137"/>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IN" sz="1100" kern="1200" dirty="0"/>
            <a:t>Gingival tissue and lips  cover with petroleum jelly to avoid staining</a:t>
          </a:r>
        </a:p>
      </dsp:txBody>
      <dsp:txXfrm>
        <a:off x="1240932" y="69255"/>
        <a:ext cx="1238758" cy="839823"/>
      </dsp:txXfrm>
    </dsp:sp>
    <dsp:sp modelId="{8482092F-B382-42D4-95F8-D371A11FDBD8}">
      <dsp:nvSpPr>
        <dsp:cNvPr id="0" name=""/>
        <dsp:cNvSpPr/>
      </dsp:nvSpPr>
      <dsp:spPr>
        <a:xfrm>
          <a:off x="2525132" y="112578"/>
          <a:ext cx="967053" cy="752236"/>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5242B7F-4D1A-49F2-B2B9-92F4E8D6D700}">
      <dsp:nvSpPr>
        <dsp:cNvPr id="0" name=""/>
        <dsp:cNvSpPr/>
      </dsp:nvSpPr>
      <dsp:spPr>
        <a:xfrm rot="5400000">
          <a:off x="2507166" y="1944866"/>
          <a:ext cx="789848" cy="899214"/>
        </a:xfrm>
        <a:prstGeom prst="bentUpArrow">
          <a:avLst>
            <a:gd name="adj1" fmla="val 32840"/>
            <a:gd name="adj2" fmla="val 25000"/>
            <a:gd name="adj3" fmla="val 35780"/>
          </a:avLst>
        </a:prstGeom>
        <a:solidFill>
          <a:schemeClr val="accent6">
            <a:tint val="50000"/>
            <a:hueOff val="10583"/>
            <a:satOff val="-759"/>
            <a:lumOff val="6808"/>
            <a:alphaOff val="0"/>
          </a:schemeClr>
        </a:solidFill>
        <a:ln>
          <a:noFill/>
        </a:ln>
        <a:effectLst>
          <a:outerShdw blurRad="63500" dist="25400" dir="5400000" rotWithShape="0">
            <a:srgbClr val="000000">
              <a:alpha val="43137"/>
            </a:srgbClr>
          </a:outerShdw>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D7608D7A-16B9-482D-9ECF-AE72687985E4}">
      <dsp:nvSpPr>
        <dsp:cNvPr id="0" name=""/>
        <dsp:cNvSpPr/>
      </dsp:nvSpPr>
      <dsp:spPr>
        <a:xfrm>
          <a:off x="2297904" y="1069303"/>
          <a:ext cx="1329640" cy="930705"/>
        </a:xfrm>
        <a:prstGeom prst="roundRect">
          <a:avLst>
            <a:gd name="adj" fmla="val 16670"/>
          </a:avLst>
        </a:prstGeom>
        <a:solidFill>
          <a:schemeClr val="accent6">
            <a:alpha val="90000"/>
            <a:hueOff val="0"/>
            <a:satOff val="0"/>
            <a:lumOff val="0"/>
            <a:alphaOff val="-13333"/>
          </a:schemeClr>
        </a:solidFill>
        <a:ln>
          <a:noFill/>
        </a:ln>
        <a:effectLst>
          <a:outerShdw blurRad="63500" dist="25400" dir="5400000" rotWithShape="0">
            <a:srgbClr val="000000">
              <a:alpha val="43137"/>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IN" sz="1100" kern="1200" dirty="0"/>
            <a:t>Removal of biofilm with </a:t>
          </a:r>
          <a:r>
            <a:rPr lang="en-IN" sz="1100" kern="1200" dirty="0" err="1"/>
            <a:t>microbrush</a:t>
          </a:r>
          <a:r>
            <a:rPr lang="en-IN" sz="1100" kern="1200" dirty="0"/>
            <a:t> for 3 min </a:t>
          </a:r>
        </a:p>
      </dsp:txBody>
      <dsp:txXfrm>
        <a:off x="2343345" y="1114744"/>
        <a:ext cx="1238758" cy="839823"/>
      </dsp:txXfrm>
    </dsp:sp>
    <dsp:sp modelId="{B6969BEF-3DB2-446A-B7EC-6AE8CFA9D465}">
      <dsp:nvSpPr>
        <dsp:cNvPr id="0" name=""/>
        <dsp:cNvSpPr/>
      </dsp:nvSpPr>
      <dsp:spPr>
        <a:xfrm>
          <a:off x="3627545" y="1158066"/>
          <a:ext cx="967053" cy="752236"/>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65D1883-EA9A-4C01-9428-73D4D9BE3FF1}">
      <dsp:nvSpPr>
        <dsp:cNvPr id="0" name=""/>
        <dsp:cNvSpPr/>
      </dsp:nvSpPr>
      <dsp:spPr>
        <a:xfrm rot="5400000">
          <a:off x="3609579" y="2990355"/>
          <a:ext cx="789848" cy="899214"/>
        </a:xfrm>
        <a:prstGeom prst="bentUpArrow">
          <a:avLst>
            <a:gd name="adj1" fmla="val 32840"/>
            <a:gd name="adj2" fmla="val 25000"/>
            <a:gd name="adj3" fmla="val 35780"/>
          </a:avLst>
        </a:prstGeom>
        <a:solidFill>
          <a:schemeClr val="accent6">
            <a:tint val="50000"/>
            <a:hueOff val="21167"/>
            <a:satOff val="-1517"/>
            <a:lumOff val="13615"/>
            <a:alphaOff val="0"/>
          </a:schemeClr>
        </a:solidFill>
        <a:ln>
          <a:noFill/>
        </a:ln>
        <a:effectLst>
          <a:outerShdw blurRad="63500" dist="25400" dir="5400000" rotWithShape="0">
            <a:srgbClr val="000000">
              <a:alpha val="43137"/>
            </a:srgbClr>
          </a:outerShdw>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86A1CBDD-A6EB-4589-A0D9-2EF8A112CEBB}">
      <dsp:nvSpPr>
        <dsp:cNvPr id="0" name=""/>
        <dsp:cNvSpPr/>
      </dsp:nvSpPr>
      <dsp:spPr>
        <a:xfrm>
          <a:off x="3400317" y="2114791"/>
          <a:ext cx="1329640" cy="930705"/>
        </a:xfrm>
        <a:prstGeom prst="roundRect">
          <a:avLst>
            <a:gd name="adj" fmla="val 16670"/>
          </a:avLst>
        </a:prstGeom>
        <a:solidFill>
          <a:schemeClr val="accent6">
            <a:alpha val="90000"/>
            <a:hueOff val="0"/>
            <a:satOff val="0"/>
            <a:lumOff val="0"/>
            <a:alphaOff val="-26667"/>
          </a:schemeClr>
        </a:solidFill>
        <a:ln>
          <a:noFill/>
        </a:ln>
        <a:effectLst>
          <a:outerShdw blurRad="63500" dist="25400" dir="5400000" rotWithShape="0">
            <a:srgbClr val="000000">
              <a:alpha val="43137"/>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IN" sz="1100" kern="1200" dirty="0"/>
            <a:t>Rinse area with water</a:t>
          </a:r>
        </a:p>
      </dsp:txBody>
      <dsp:txXfrm>
        <a:off x="3445758" y="2160232"/>
        <a:ext cx="1238758" cy="839823"/>
      </dsp:txXfrm>
    </dsp:sp>
    <dsp:sp modelId="{F3AD912B-6E65-4962-9838-44A0E271A976}">
      <dsp:nvSpPr>
        <dsp:cNvPr id="0" name=""/>
        <dsp:cNvSpPr/>
      </dsp:nvSpPr>
      <dsp:spPr>
        <a:xfrm>
          <a:off x="4776299" y="2247467"/>
          <a:ext cx="874371" cy="664413"/>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E6BD6EA-BEFF-4A63-B16B-07219870B437}">
      <dsp:nvSpPr>
        <dsp:cNvPr id="0" name=""/>
        <dsp:cNvSpPr/>
      </dsp:nvSpPr>
      <dsp:spPr>
        <a:xfrm>
          <a:off x="4502730" y="3160280"/>
          <a:ext cx="1329640" cy="930705"/>
        </a:xfrm>
        <a:prstGeom prst="roundRect">
          <a:avLst>
            <a:gd name="adj" fmla="val 16670"/>
          </a:avLst>
        </a:prstGeom>
        <a:solidFill>
          <a:schemeClr val="accent6">
            <a:alpha val="90000"/>
            <a:hueOff val="0"/>
            <a:satOff val="0"/>
            <a:lumOff val="0"/>
            <a:alphaOff val="-40000"/>
          </a:schemeClr>
        </a:solidFill>
        <a:ln>
          <a:noFill/>
        </a:ln>
        <a:effectLst>
          <a:outerShdw blurRad="63500" dist="25400" dir="5400000" rotWithShape="0">
            <a:srgbClr val="000000">
              <a:alpha val="43137"/>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IN" sz="1100" kern="1200" dirty="0"/>
            <a:t>Apply fluoride solution</a:t>
          </a:r>
        </a:p>
      </dsp:txBody>
      <dsp:txXfrm>
        <a:off x="4548171" y="3205721"/>
        <a:ext cx="1238758" cy="83982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EEF47E-5925-41E1-9A30-673013307B82}">
      <dsp:nvSpPr>
        <dsp:cNvPr id="0" name=""/>
        <dsp:cNvSpPr/>
      </dsp:nvSpPr>
      <dsp:spPr>
        <a:xfrm rot="16200000">
          <a:off x="-316128" y="847"/>
          <a:ext cx="3193346" cy="2561090"/>
        </a:xfrm>
        <a:prstGeom prst="upArrow">
          <a:avLst>
            <a:gd name="adj1" fmla="val 50000"/>
            <a:gd name="adj2" fmla="val 35000"/>
          </a:avLst>
        </a:prstGeom>
        <a:solidFill>
          <a:schemeClr val="dk2">
            <a:hueOff val="0"/>
            <a:satOff val="0"/>
            <a:lumOff val="0"/>
            <a:alphaOff val="0"/>
          </a:schemeClr>
        </a:solidFill>
        <a:ln>
          <a:noFill/>
        </a:ln>
        <a:effectLst>
          <a:outerShdw blurRad="63500" dist="25400" dir="5400000" rotWithShape="0">
            <a:srgbClr val="000000">
              <a:alpha val="43137"/>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l" defTabSz="800100">
            <a:lnSpc>
              <a:spcPct val="90000"/>
            </a:lnSpc>
            <a:spcBef>
              <a:spcPct val="0"/>
            </a:spcBef>
            <a:spcAft>
              <a:spcPct val="35000"/>
            </a:spcAft>
            <a:buNone/>
          </a:pPr>
          <a:r>
            <a:rPr lang="en-IN" sz="1800" b="1" u="sng" kern="1200" dirty="0"/>
            <a:t>Pros</a:t>
          </a:r>
          <a:endParaRPr lang="en-IN" sz="1800" kern="1200" dirty="0"/>
        </a:p>
        <a:p>
          <a:pPr marL="114300" lvl="1" indent="-114300" algn="l" defTabSz="533400">
            <a:lnSpc>
              <a:spcPct val="90000"/>
            </a:lnSpc>
            <a:spcBef>
              <a:spcPct val="0"/>
            </a:spcBef>
            <a:spcAft>
              <a:spcPct val="15000"/>
            </a:spcAft>
            <a:buChar char="•"/>
          </a:pPr>
          <a:r>
            <a:rPr lang="en-IN" sz="1200" kern="1200" dirty="0"/>
            <a:t>quick ,easy and painless</a:t>
          </a:r>
        </a:p>
        <a:p>
          <a:pPr marL="114300" lvl="1" indent="-114300" algn="l" defTabSz="533400">
            <a:lnSpc>
              <a:spcPct val="90000"/>
            </a:lnSpc>
            <a:spcBef>
              <a:spcPct val="0"/>
            </a:spcBef>
            <a:spcAft>
              <a:spcPct val="15000"/>
            </a:spcAft>
            <a:buChar char="•"/>
          </a:pPr>
          <a:r>
            <a:rPr lang="en-IN" sz="1200" kern="1200" dirty="0" err="1"/>
            <a:t>Remineralizes</a:t>
          </a:r>
          <a:r>
            <a:rPr lang="en-IN" sz="1200" kern="1200" dirty="0"/>
            <a:t>  natural tooth</a:t>
          </a:r>
        </a:p>
        <a:p>
          <a:pPr marL="114300" lvl="1" indent="-114300" algn="l" defTabSz="533400">
            <a:lnSpc>
              <a:spcPct val="90000"/>
            </a:lnSpc>
            <a:spcBef>
              <a:spcPct val="0"/>
            </a:spcBef>
            <a:spcAft>
              <a:spcPct val="15000"/>
            </a:spcAft>
            <a:buChar char="•"/>
          </a:pPr>
          <a:r>
            <a:rPr lang="en-IN" sz="1200" kern="1200" dirty="0"/>
            <a:t>Prevent biofilm adhesion</a:t>
          </a:r>
        </a:p>
        <a:p>
          <a:pPr marL="114300" lvl="1" indent="-114300" algn="l" defTabSz="533400">
            <a:lnSpc>
              <a:spcPct val="90000"/>
            </a:lnSpc>
            <a:spcBef>
              <a:spcPct val="0"/>
            </a:spcBef>
            <a:spcAft>
              <a:spcPct val="15000"/>
            </a:spcAft>
            <a:buChar char="•"/>
          </a:pPr>
          <a:r>
            <a:rPr lang="en-IN" sz="1200" kern="1200" dirty="0"/>
            <a:t>Arrest 80% lesion when applied twice a day</a:t>
          </a:r>
        </a:p>
      </dsp:txBody>
      <dsp:txXfrm rot="5400000">
        <a:off x="448191" y="483055"/>
        <a:ext cx="2112899" cy="1596673"/>
      </dsp:txXfrm>
    </dsp:sp>
    <dsp:sp modelId="{CC8DFD28-1D16-4E9B-93E5-E158C22809F9}">
      <dsp:nvSpPr>
        <dsp:cNvPr id="0" name=""/>
        <dsp:cNvSpPr/>
      </dsp:nvSpPr>
      <dsp:spPr>
        <a:xfrm rot="5400000">
          <a:off x="3352086" y="847"/>
          <a:ext cx="3193346" cy="2561090"/>
        </a:xfrm>
        <a:prstGeom prst="upArrow">
          <a:avLst>
            <a:gd name="adj1" fmla="val 50000"/>
            <a:gd name="adj2" fmla="val 35000"/>
          </a:avLst>
        </a:prstGeom>
        <a:solidFill>
          <a:schemeClr val="dk2">
            <a:hueOff val="0"/>
            <a:satOff val="0"/>
            <a:lumOff val="0"/>
            <a:alphaOff val="0"/>
          </a:schemeClr>
        </a:solidFill>
        <a:ln>
          <a:noFill/>
        </a:ln>
        <a:effectLst>
          <a:outerShdw blurRad="63500" dist="25400" dir="5400000" rotWithShape="0">
            <a:srgbClr val="000000">
              <a:alpha val="43137"/>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800100">
            <a:lnSpc>
              <a:spcPct val="90000"/>
            </a:lnSpc>
            <a:spcBef>
              <a:spcPct val="0"/>
            </a:spcBef>
            <a:spcAft>
              <a:spcPct val="35000"/>
            </a:spcAft>
            <a:buNone/>
          </a:pPr>
          <a:r>
            <a:rPr lang="en-IN" sz="1800" b="1" u="sng" kern="1200" dirty="0"/>
            <a:t>Cons</a:t>
          </a:r>
          <a:endParaRPr lang="en-IN" sz="1800" kern="1200" dirty="0"/>
        </a:p>
        <a:p>
          <a:pPr marL="114300" lvl="1" indent="-114300" algn="l" defTabSz="622300">
            <a:lnSpc>
              <a:spcPct val="90000"/>
            </a:lnSpc>
            <a:spcBef>
              <a:spcPct val="0"/>
            </a:spcBef>
            <a:spcAft>
              <a:spcPct val="15000"/>
            </a:spcAft>
            <a:buChar char="•"/>
          </a:pPr>
          <a:r>
            <a:rPr lang="en-IN" sz="1400" kern="1200" dirty="0"/>
            <a:t>Not opted for deep cavities</a:t>
          </a:r>
        </a:p>
        <a:p>
          <a:pPr marL="114300" lvl="1" indent="-114300" algn="l" defTabSz="622300">
            <a:lnSpc>
              <a:spcPct val="90000"/>
            </a:lnSpc>
            <a:spcBef>
              <a:spcPct val="0"/>
            </a:spcBef>
            <a:spcAft>
              <a:spcPct val="15000"/>
            </a:spcAft>
            <a:buChar char="•"/>
          </a:pPr>
          <a:r>
            <a:rPr lang="en-IN" sz="1400" kern="1200" dirty="0" err="1"/>
            <a:t>Permenantly</a:t>
          </a:r>
          <a:r>
            <a:rPr lang="en-IN" sz="1400" kern="1200" dirty="0"/>
            <a:t> stain decay black</a:t>
          </a:r>
        </a:p>
      </dsp:txBody>
      <dsp:txXfrm rot="-5400000">
        <a:off x="3668214" y="483056"/>
        <a:ext cx="2112899" cy="159667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1B3B2B-C456-41E4-AF6F-9EF771558282}">
      <dsp:nvSpPr>
        <dsp:cNvPr id="0" name=""/>
        <dsp:cNvSpPr/>
      </dsp:nvSpPr>
      <dsp:spPr>
        <a:xfrm>
          <a:off x="2476" y="1073251"/>
          <a:ext cx="2414587" cy="489600"/>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kern="1200" dirty="0" err="1"/>
            <a:t>Duraphat</a:t>
          </a:r>
          <a:endParaRPr lang="en-US" sz="1700" b="1" kern="1200" dirty="0"/>
        </a:p>
      </dsp:txBody>
      <dsp:txXfrm>
        <a:off x="2476" y="1073251"/>
        <a:ext cx="2414587" cy="489600"/>
      </dsp:txXfrm>
    </dsp:sp>
    <dsp:sp modelId="{4FCC7980-4BE6-4424-B9C2-5F484EB02D72}">
      <dsp:nvSpPr>
        <dsp:cNvPr id="0" name=""/>
        <dsp:cNvSpPr/>
      </dsp:nvSpPr>
      <dsp:spPr>
        <a:xfrm>
          <a:off x="2476" y="1562851"/>
          <a:ext cx="2414587" cy="1478697"/>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err="1"/>
            <a:t>Naf</a:t>
          </a:r>
          <a:r>
            <a:rPr lang="en-US" sz="1700" kern="1200" dirty="0"/>
            <a:t> (2.26%)</a:t>
          </a:r>
        </a:p>
        <a:p>
          <a:pPr marL="171450" lvl="1" indent="-171450" algn="l" defTabSz="755650">
            <a:lnSpc>
              <a:spcPct val="90000"/>
            </a:lnSpc>
            <a:spcBef>
              <a:spcPct val="0"/>
            </a:spcBef>
            <a:spcAft>
              <a:spcPct val="15000"/>
            </a:spcAft>
            <a:buChar char="•"/>
          </a:pPr>
          <a:r>
            <a:rPr lang="en-US" sz="1700" kern="1200" dirty="0"/>
            <a:t>22600 </a:t>
          </a:r>
          <a:r>
            <a:rPr lang="en-US" sz="1700" kern="1200" dirty="0" err="1"/>
            <a:t>ppm</a:t>
          </a:r>
          <a:endParaRPr lang="en-US" sz="1700" kern="1200" dirty="0"/>
        </a:p>
        <a:p>
          <a:pPr marL="171450" lvl="1" indent="-171450" algn="l" defTabSz="755650">
            <a:lnSpc>
              <a:spcPct val="90000"/>
            </a:lnSpc>
            <a:spcBef>
              <a:spcPct val="0"/>
            </a:spcBef>
            <a:spcAft>
              <a:spcPct val="15000"/>
            </a:spcAft>
            <a:buChar char="•"/>
          </a:pPr>
          <a:r>
            <a:rPr lang="en-US" sz="1700" kern="1200" dirty="0"/>
            <a:t>Caries reduction 30-40%</a:t>
          </a:r>
        </a:p>
      </dsp:txBody>
      <dsp:txXfrm>
        <a:off x="2476" y="1562851"/>
        <a:ext cx="2414587" cy="1478697"/>
      </dsp:txXfrm>
    </dsp:sp>
    <dsp:sp modelId="{E356D479-FCD6-4E04-ACF6-CADC9191BE3A}">
      <dsp:nvSpPr>
        <dsp:cNvPr id="0" name=""/>
        <dsp:cNvSpPr/>
      </dsp:nvSpPr>
      <dsp:spPr>
        <a:xfrm>
          <a:off x="2755106" y="1073251"/>
          <a:ext cx="2414587" cy="489600"/>
        </a:xfrm>
        <a:prstGeom prst="rect">
          <a:avLst/>
        </a:prstGeom>
        <a:solidFill>
          <a:schemeClr val="accent3">
            <a:hueOff val="-8413220"/>
            <a:satOff val="-4326"/>
            <a:lumOff val="-1863"/>
            <a:alphaOff val="0"/>
          </a:schemeClr>
        </a:solidFill>
        <a:ln w="25400" cap="flat" cmpd="sng" algn="ctr">
          <a:solidFill>
            <a:schemeClr val="accent3">
              <a:hueOff val="-8413220"/>
              <a:satOff val="-4326"/>
              <a:lumOff val="-186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kern="1200" dirty="0" err="1"/>
            <a:t>Fluorprotector</a:t>
          </a:r>
          <a:endParaRPr lang="en-US" sz="1700" b="1" kern="1200" dirty="0"/>
        </a:p>
      </dsp:txBody>
      <dsp:txXfrm>
        <a:off x="2755106" y="1073251"/>
        <a:ext cx="2414587" cy="489600"/>
      </dsp:txXfrm>
    </dsp:sp>
    <dsp:sp modelId="{F6F0EA5F-8160-4D54-BC01-840D10A6AD99}">
      <dsp:nvSpPr>
        <dsp:cNvPr id="0" name=""/>
        <dsp:cNvSpPr/>
      </dsp:nvSpPr>
      <dsp:spPr>
        <a:xfrm>
          <a:off x="2755106" y="1562851"/>
          <a:ext cx="2414587" cy="1478697"/>
        </a:xfrm>
        <a:prstGeom prst="rect">
          <a:avLst/>
        </a:prstGeom>
        <a:solidFill>
          <a:schemeClr val="accent3">
            <a:tint val="40000"/>
            <a:alpha val="90000"/>
            <a:hueOff val="-8188394"/>
            <a:satOff val="-6737"/>
            <a:lumOff val="-686"/>
            <a:alphaOff val="0"/>
          </a:schemeClr>
        </a:solidFill>
        <a:ln w="25400" cap="flat" cmpd="sng" algn="ctr">
          <a:solidFill>
            <a:schemeClr val="accent3">
              <a:tint val="40000"/>
              <a:alpha val="90000"/>
              <a:hueOff val="-8188394"/>
              <a:satOff val="-6737"/>
              <a:lumOff val="-68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err="1"/>
            <a:t>Difluorosaline</a:t>
          </a:r>
          <a:r>
            <a:rPr lang="en-US" sz="1700" kern="1200" dirty="0"/>
            <a:t>(0.7%)</a:t>
          </a:r>
        </a:p>
        <a:p>
          <a:pPr marL="171450" lvl="1" indent="-171450" algn="l" defTabSz="755650">
            <a:lnSpc>
              <a:spcPct val="90000"/>
            </a:lnSpc>
            <a:spcBef>
              <a:spcPct val="0"/>
            </a:spcBef>
            <a:spcAft>
              <a:spcPct val="15000"/>
            </a:spcAft>
            <a:buChar char="•"/>
          </a:pPr>
          <a:r>
            <a:rPr lang="en-US" sz="1700" kern="1200" dirty="0"/>
            <a:t>7000 </a:t>
          </a:r>
          <a:r>
            <a:rPr lang="en-US" sz="1700" kern="1200" dirty="0" err="1"/>
            <a:t>ppm</a:t>
          </a:r>
          <a:endParaRPr lang="en-US" sz="1700" kern="1200" dirty="0"/>
        </a:p>
        <a:p>
          <a:pPr marL="171450" lvl="1" indent="-171450" algn="l" defTabSz="755650">
            <a:lnSpc>
              <a:spcPct val="90000"/>
            </a:lnSpc>
            <a:spcBef>
              <a:spcPct val="0"/>
            </a:spcBef>
            <a:spcAft>
              <a:spcPct val="15000"/>
            </a:spcAft>
            <a:buChar char="•"/>
          </a:pPr>
          <a:r>
            <a:rPr lang="en-US" sz="1700" kern="1200" dirty="0"/>
            <a:t>Caries reduction 1-17%</a:t>
          </a:r>
        </a:p>
        <a:p>
          <a:pPr marL="171450" lvl="1" indent="-171450" algn="l" defTabSz="755650">
            <a:lnSpc>
              <a:spcPct val="90000"/>
            </a:lnSpc>
            <a:spcBef>
              <a:spcPct val="0"/>
            </a:spcBef>
            <a:spcAft>
              <a:spcPct val="15000"/>
            </a:spcAft>
            <a:buChar char="•"/>
          </a:pPr>
          <a:endParaRPr lang="en-US" sz="1700" kern="1200" dirty="0"/>
        </a:p>
      </dsp:txBody>
      <dsp:txXfrm>
        <a:off x="2755106" y="1562851"/>
        <a:ext cx="2414587" cy="1478697"/>
      </dsp:txXfrm>
    </dsp:sp>
    <dsp:sp modelId="{F1521EDB-977B-4FE6-AA4F-30345EFFA666}">
      <dsp:nvSpPr>
        <dsp:cNvPr id="0" name=""/>
        <dsp:cNvSpPr/>
      </dsp:nvSpPr>
      <dsp:spPr>
        <a:xfrm>
          <a:off x="5507735" y="1073251"/>
          <a:ext cx="2414587" cy="489600"/>
        </a:xfrm>
        <a:prstGeom prst="rect">
          <a:avLst/>
        </a:prstGeom>
        <a:solidFill>
          <a:schemeClr val="accent3">
            <a:hueOff val="-16826440"/>
            <a:satOff val="-8652"/>
            <a:lumOff val="-3725"/>
            <a:alphaOff val="0"/>
          </a:schemeClr>
        </a:solidFill>
        <a:ln w="25400" cap="flat" cmpd="sng" algn="ctr">
          <a:solidFill>
            <a:schemeClr val="accent3">
              <a:hueOff val="-16826440"/>
              <a:satOff val="-8652"/>
              <a:lumOff val="-372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kern="1200" dirty="0" err="1"/>
            <a:t>carex</a:t>
          </a:r>
          <a:endParaRPr lang="en-US" sz="1700" b="1" kern="1200" dirty="0"/>
        </a:p>
      </dsp:txBody>
      <dsp:txXfrm>
        <a:off x="5507735" y="1073251"/>
        <a:ext cx="2414587" cy="489600"/>
      </dsp:txXfrm>
    </dsp:sp>
    <dsp:sp modelId="{2D6AC2C4-999D-4C5B-9BF4-002FE219D5CB}">
      <dsp:nvSpPr>
        <dsp:cNvPr id="0" name=""/>
        <dsp:cNvSpPr/>
      </dsp:nvSpPr>
      <dsp:spPr>
        <a:xfrm>
          <a:off x="5507735" y="1562851"/>
          <a:ext cx="2414587" cy="1478697"/>
        </a:xfrm>
        <a:prstGeom prst="rect">
          <a:avLst/>
        </a:prstGeom>
        <a:solidFill>
          <a:schemeClr val="accent3">
            <a:tint val="40000"/>
            <a:alpha val="90000"/>
            <a:hueOff val="-16376788"/>
            <a:satOff val="-13475"/>
            <a:lumOff val="-1371"/>
            <a:alphaOff val="0"/>
          </a:schemeClr>
        </a:solidFill>
        <a:ln w="25400" cap="flat" cmpd="sng" algn="ctr">
          <a:solidFill>
            <a:schemeClr val="accent3">
              <a:tint val="40000"/>
              <a:alpha val="90000"/>
              <a:hueOff val="-16376788"/>
              <a:satOff val="-13475"/>
              <a:lumOff val="-137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t>Contain 1.8%fluoride</a:t>
          </a:r>
        </a:p>
        <a:p>
          <a:pPr marL="171450" lvl="1" indent="-171450" algn="l" defTabSz="755650">
            <a:lnSpc>
              <a:spcPct val="90000"/>
            </a:lnSpc>
            <a:spcBef>
              <a:spcPct val="0"/>
            </a:spcBef>
            <a:spcAft>
              <a:spcPct val="15000"/>
            </a:spcAft>
            <a:buChar char="•"/>
          </a:pPr>
          <a:r>
            <a:rPr lang="en-US" sz="1700" kern="1200" dirty="0" err="1"/>
            <a:t>Equilant</a:t>
          </a:r>
          <a:r>
            <a:rPr lang="en-US" sz="1700" kern="1200" dirty="0"/>
            <a:t> to </a:t>
          </a:r>
          <a:r>
            <a:rPr lang="en-US" sz="1700" kern="1200" dirty="0" err="1"/>
            <a:t>duraphat</a:t>
          </a:r>
          <a:endParaRPr lang="en-US" sz="1700" kern="1200" dirty="0"/>
        </a:p>
      </dsp:txBody>
      <dsp:txXfrm>
        <a:off x="5507735" y="1562851"/>
        <a:ext cx="2414587" cy="1478697"/>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0.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2#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6888B33-DF41-4A2D-90F7-31273B793A9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a:extLst>
              <a:ext uri="{FF2B5EF4-FFF2-40B4-BE49-F238E27FC236}">
                <a16:creationId xmlns:a16="http://schemas.microsoft.com/office/drawing/2014/main" id="{E397F9A2-9B6A-4455-8715-29E7E656C27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A258E34-C8A3-46F9-AE3F-0CB8A6FF6B68}" type="datetimeFigureOut">
              <a:rPr lang="en-IN" smtClean="0"/>
              <a:pPr/>
              <a:t>09-08-2022</a:t>
            </a:fld>
            <a:endParaRPr lang="en-IN"/>
          </a:p>
        </p:txBody>
      </p:sp>
      <p:sp>
        <p:nvSpPr>
          <p:cNvPr id="4" name="Footer Placeholder 3">
            <a:extLst>
              <a:ext uri="{FF2B5EF4-FFF2-40B4-BE49-F238E27FC236}">
                <a16:creationId xmlns:a16="http://schemas.microsoft.com/office/drawing/2014/main" id="{36833A6C-B46A-4CB7-A211-E2565E55301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5" name="Slide Number Placeholder 4">
            <a:extLst>
              <a:ext uri="{FF2B5EF4-FFF2-40B4-BE49-F238E27FC236}">
                <a16:creationId xmlns:a16="http://schemas.microsoft.com/office/drawing/2014/main" id="{B0DF190D-F2BB-49E5-8DB6-650D3F9FCFE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8FCFC2-E606-42A1-9D23-9E68322F4A33}" type="slidenum">
              <a:rPr lang="en-IN" smtClean="0"/>
              <a:pPr/>
              <a:t>‹#›</a:t>
            </a:fld>
            <a:endParaRPr lang="en-IN"/>
          </a:p>
        </p:txBody>
      </p:sp>
    </p:spTree>
    <p:extLst>
      <p:ext uri="{BB962C8B-B14F-4D97-AF65-F5344CB8AC3E}">
        <p14:creationId xmlns:p14="http://schemas.microsoft.com/office/powerpoint/2010/main" val="19816967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3840E4-1D5D-4BDE-826C-03527E66C8DA}" type="datetimeFigureOut">
              <a:rPr lang="en-US" smtClean="0"/>
              <a:pPr/>
              <a:t>8/9/2022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4FFB1D-3436-4797-BAF8-25C929D5026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24FFB1D-3436-4797-BAF8-25C929D5026C}" type="slidenum">
              <a:rPr lang="en-US" smtClean="0"/>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24FFB1D-3436-4797-BAF8-25C929D5026C}"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24FFB1D-3436-4797-BAF8-25C929D5026C}" type="slidenum">
              <a:rPr lang="en-US" smtClean="0"/>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24FFB1D-3436-4797-BAF8-25C929D5026C}" type="slidenum">
              <a:rPr lang="en-US" smtClean="0"/>
              <a:pPr/>
              <a:t>48</a:t>
            </a:fld>
            <a:endParaRPr lang="en-US"/>
          </a:p>
        </p:txBody>
      </p:sp>
    </p:spTree>
    <p:extLst>
      <p:ext uri="{BB962C8B-B14F-4D97-AF65-F5344CB8AC3E}">
        <p14:creationId xmlns:p14="http://schemas.microsoft.com/office/powerpoint/2010/main" val="707479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Article</a:t>
            </a:r>
          </a:p>
          <a:p>
            <a:endParaRPr lang="en-IN" dirty="0"/>
          </a:p>
        </p:txBody>
      </p:sp>
      <p:sp>
        <p:nvSpPr>
          <p:cNvPr id="4" name="Slide Number Placeholder 3"/>
          <p:cNvSpPr>
            <a:spLocks noGrp="1"/>
          </p:cNvSpPr>
          <p:nvPr>
            <p:ph type="sldNum" sz="quarter" idx="10"/>
          </p:nvPr>
        </p:nvSpPr>
        <p:spPr/>
        <p:txBody>
          <a:bodyPr/>
          <a:lstStyle/>
          <a:p>
            <a:fld id="{024FFB1D-3436-4797-BAF8-25C929D5026C}" type="slidenum">
              <a:rPr lang="en-US" smtClean="0"/>
              <a:pPr/>
              <a:t>54</a:t>
            </a:fld>
            <a:endParaRPr lang="en-US"/>
          </a:p>
        </p:txBody>
      </p:sp>
    </p:spTree>
    <p:extLst>
      <p:ext uri="{BB962C8B-B14F-4D97-AF65-F5344CB8AC3E}">
        <p14:creationId xmlns:p14="http://schemas.microsoft.com/office/powerpoint/2010/main" val="693564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Stefan curve</a:t>
            </a:r>
          </a:p>
          <a:p>
            <a:endParaRPr lang="en-IN" dirty="0"/>
          </a:p>
        </p:txBody>
      </p:sp>
      <p:sp>
        <p:nvSpPr>
          <p:cNvPr id="4" name="Slide Number Placeholder 3"/>
          <p:cNvSpPr>
            <a:spLocks noGrp="1"/>
          </p:cNvSpPr>
          <p:nvPr>
            <p:ph type="sldNum" sz="quarter" idx="5"/>
          </p:nvPr>
        </p:nvSpPr>
        <p:spPr/>
        <p:txBody>
          <a:bodyPr/>
          <a:lstStyle/>
          <a:p>
            <a:fld id="{024FFB1D-3436-4797-BAF8-25C929D5026C}" type="slidenum">
              <a:rPr lang="en-US" smtClean="0"/>
              <a:pPr/>
              <a:t>68</a:t>
            </a:fld>
            <a:endParaRPr lang="en-US"/>
          </a:p>
        </p:txBody>
      </p:sp>
    </p:spTree>
    <p:extLst>
      <p:ext uri="{BB962C8B-B14F-4D97-AF65-F5344CB8AC3E}">
        <p14:creationId xmlns:p14="http://schemas.microsoft.com/office/powerpoint/2010/main" val="3303313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269923"/>
            <a:ext cx="7406640" cy="1104138"/>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432560" y="1387548"/>
            <a:ext cx="7406640" cy="131445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fld id="{0190650E-9893-468E-9530-D6DE92362E00}" type="datetimeFigureOut">
              <a:rPr lang="en-US" smtClean="0"/>
              <a:pPr/>
              <a:t>8/9/2022</a:t>
            </a:fld>
            <a:endParaRPr lang="en-US"/>
          </a:p>
        </p:txBody>
      </p:sp>
      <p:sp>
        <p:nvSpPr>
          <p:cNvPr id="20" name="Footer Placeholder 19"/>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A8B78041-41A8-4F3D-962D-98DCF9C9180C}" type="slidenum">
              <a:rPr lang="en-US" smtClean="0"/>
              <a:pPr/>
              <a:t>‹#›</a:t>
            </a:fld>
            <a:endParaRPr lang="en-US"/>
          </a:p>
        </p:txBody>
      </p:sp>
      <p:sp>
        <p:nvSpPr>
          <p:cNvPr id="8" name="Oval 7"/>
          <p:cNvSpPr/>
          <p:nvPr/>
        </p:nvSpPr>
        <p:spPr>
          <a:xfrm>
            <a:off x="921433" y="1060352"/>
            <a:ext cx="210312" cy="157734"/>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1157176" y="1008762"/>
            <a:ext cx="64008" cy="48006"/>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190650E-9893-468E-9530-D6DE92362E00}" type="datetimeFigureOut">
              <a:rPr lang="en-US" smtClean="0"/>
              <a:pPr/>
              <a:t>8/9/2022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78041-41A8-4F3D-962D-98DCF9C9180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05980"/>
            <a:ext cx="1828800" cy="4388644"/>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143000" y="205980"/>
            <a:ext cx="5562600" cy="438864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190650E-9893-468E-9530-D6DE92362E00}" type="datetimeFigureOut">
              <a:rPr lang="en-US" smtClean="0"/>
              <a:pPr/>
              <a:t>8/9/2022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78041-41A8-4F3D-962D-98DCF9C9180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190650E-9893-468E-9530-D6DE92362E00}" type="datetimeFigureOut">
              <a:rPr lang="en-US" smtClean="0"/>
              <a:pPr/>
              <a:t>8/9/2022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78041-41A8-4F3D-962D-98DCF9C9180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41"/>
            <a:ext cx="6858000" cy="5143541"/>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2578392" y="1950244"/>
            <a:ext cx="6400800" cy="17145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2578392" y="800100"/>
            <a:ext cx="6400800" cy="1132284"/>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0190650E-9893-468E-9530-D6DE92362E00}" type="datetimeFigureOut">
              <a:rPr lang="en-US" smtClean="0"/>
              <a:pPr/>
              <a:t>8/9/2022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78041-41A8-4F3D-962D-98DCF9C9180C}" type="slidenum">
              <a:rPr lang="en-US" smtClean="0"/>
              <a:pPr/>
              <a:t>‹#›</a:t>
            </a:fld>
            <a:endParaRPr lang="en-US"/>
          </a:p>
        </p:txBody>
      </p:sp>
      <p:sp>
        <p:nvSpPr>
          <p:cNvPr id="10" name="Rectangle 9"/>
          <p:cNvSpPr/>
          <p:nvPr/>
        </p:nvSpPr>
        <p:spPr bwMode="invGray">
          <a:xfrm>
            <a:off x="2286000" y="0"/>
            <a:ext cx="76200" cy="5143541"/>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2172321" y="2110992"/>
            <a:ext cx="210312" cy="157734"/>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2408064" y="2059403"/>
            <a:ext cx="64008" cy="48006"/>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05740"/>
            <a:ext cx="7498080" cy="857250"/>
          </a:xfrm>
        </p:spPr>
        <p:txBody>
          <a:bodyPr/>
          <a:lstStyle/>
          <a:p>
            <a:r>
              <a:rPr kumimoji="0" lang="en-US"/>
              <a:t>Click to edit Master title style</a:t>
            </a:r>
          </a:p>
        </p:txBody>
      </p:sp>
      <p:sp>
        <p:nvSpPr>
          <p:cNvPr id="3" name="Content Placeholder 2"/>
          <p:cNvSpPr>
            <a:spLocks noGrp="1"/>
          </p:cNvSpPr>
          <p:nvPr>
            <p:ph sz="half" idx="1"/>
          </p:nvPr>
        </p:nvSpPr>
        <p:spPr>
          <a:xfrm>
            <a:off x="1435608" y="1143000"/>
            <a:ext cx="3657600" cy="34975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5276088" y="1143000"/>
            <a:ext cx="3657600" cy="34975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190650E-9893-468E-9530-D6DE92362E00}" type="datetimeFigureOut">
              <a:rPr lang="en-US" smtClean="0"/>
              <a:pPr/>
              <a:t>8/9/2022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B78041-41A8-4F3D-962D-98DCF9C9180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870252"/>
            <a:ext cx="8229600" cy="85725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457200" y="246209"/>
            <a:ext cx="4023360" cy="48006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63440" y="246209"/>
            <a:ext cx="4023360" cy="48006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727002"/>
            <a:ext cx="4023360" cy="30861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63440" y="727002"/>
            <a:ext cx="4023360" cy="30861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0190650E-9893-468E-9530-D6DE92362E00}" type="datetimeFigureOut">
              <a:rPr lang="en-US" smtClean="0"/>
              <a:pPr/>
              <a:t>8/9/2022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B78041-41A8-4F3D-962D-98DCF9C9180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05740"/>
            <a:ext cx="7498080" cy="85725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fld id="{0190650E-9893-468E-9530-D6DE92362E00}" type="datetimeFigureOut">
              <a:rPr lang="en-US" smtClean="0"/>
              <a:pPr/>
              <a:t>8/9/2022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B78041-41A8-4F3D-962D-98DCF9C9180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51435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Date Placeholder 1"/>
          <p:cNvSpPr>
            <a:spLocks noGrp="1"/>
          </p:cNvSpPr>
          <p:nvPr>
            <p:ph type="dt" sz="half" idx="10"/>
          </p:nvPr>
        </p:nvSpPr>
        <p:spPr/>
        <p:txBody>
          <a:bodyPr/>
          <a:lstStyle/>
          <a:p>
            <a:fld id="{0190650E-9893-468E-9530-D6DE92362E00}" type="datetimeFigureOut">
              <a:rPr lang="en-US" smtClean="0"/>
              <a:pPr/>
              <a:t>8/9/2022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B78041-41A8-4F3D-962D-98DCF9C9180C}" type="slidenum">
              <a:rPr lang="en-US" smtClean="0"/>
              <a:pPr/>
              <a:t>‹#›</a:t>
            </a:fld>
            <a:endParaRPr lang="en-US"/>
          </a:p>
        </p:txBody>
      </p:sp>
      <p:sp>
        <p:nvSpPr>
          <p:cNvPr id="6" name="Rectangle 5"/>
          <p:cNvSpPr/>
          <p:nvPr/>
        </p:nvSpPr>
        <p:spPr bwMode="invGray">
          <a:xfrm>
            <a:off x="1014984" y="-41"/>
            <a:ext cx="73152" cy="5143541"/>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62583"/>
            <a:ext cx="3810000" cy="871538"/>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457200" y="1055223"/>
            <a:ext cx="3810000" cy="523875"/>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1600201"/>
            <a:ext cx="8153400" cy="299442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190650E-9893-468E-9530-D6DE92362E00}" type="datetimeFigureOut">
              <a:rPr lang="en-US" smtClean="0"/>
              <a:pPr/>
              <a:t>8/9/2022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B78041-41A8-4F3D-962D-98DCF9C9180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800100"/>
            <a:ext cx="2743200" cy="14859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fld id="{0190650E-9893-468E-9530-D6DE92362E00}" type="datetimeFigureOut">
              <a:rPr lang="en-US" smtClean="0"/>
              <a:pPr/>
              <a:t>8/9/2022</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8B78041-41A8-4F3D-962D-98DCF9C9180C}" type="slidenum">
              <a:rPr lang="en-US" smtClean="0"/>
              <a:pPr/>
              <a:t>‹#›</a:t>
            </a:fld>
            <a:endParaRPr lang="en-US"/>
          </a:p>
        </p:txBody>
      </p:sp>
      <p:sp>
        <p:nvSpPr>
          <p:cNvPr id="8" name="Rectangle 7"/>
          <p:cNvSpPr/>
          <p:nvPr/>
        </p:nvSpPr>
        <p:spPr>
          <a:xfrm>
            <a:off x="762000" y="800100"/>
            <a:ext cx="4572000" cy="3429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857253"/>
            <a:ext cx="4419600" cy="2635898"/>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396725" y="715756"/>
            <a:ext cx="685800" cy="153233"/>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Flowchart: Process 9"/>
          <p:cNvSpPr/>
          <p:nvPr/>
        </p:nvSpPr>
        <p:spPr>
          <a:xfrm rot="2103354" flipH="1">
            <a:off x="5003667" y="702589"/>
            <a:ext cx="649224" cy="153233"/>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Text Placeholder 3"/>
          <p:cNvSpPr>
            <a:spLocks noGrp="1"/>
          </p:cNvSpPr>
          <p:nvPr>
            <p:ph type="body" sz="half" idx="2"/>
          </p:nvPr>
        </p:nvSpPr>
        <p:spPr>
          <a:xfrm>
            <a:off x="838200" y="3600450"/>
            <a:ext cx="4419600" cy="5715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611941"/>
            <a:ext cx="1638887" cy="1229165"/>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168817" y="15827"/>
            <a:ext cx="1702191" cy="1276643"/>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onut 10"/>
          <p:cNvSpPr/>
          <p:nvPr/>
        </p:nvSpPr>
        <p:spPr>
          <a:xfrm rot="2315675">
            <a:off x="182882" y="791308"/>
            <a:ext cx="1125717" cy="826968"/>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1012874" y="-41"/>
            <a:ext cx="8131127" cy="5143541"/>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Title Placeholder 4"/>
          <p:cNvSpPr>
            <a:spLocks noGrp="1"/>
          </p:cNvSpPr>
          <p:nvPr>
            <p:ph type="title"/>
          </p:nvPr>
        </p:nvSpPr>
        <p:spPr>
          <a:xfrm>
            <a:off x="1435608" y="205979"/>
            <a:ext cx="7498080" cy="85725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435608" y="1085850"/>
            <a:ext cx="7498080" cy="360045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3581400" y="4729162"/>
            <a:ext cx="2133600" cy="357188"/>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0190650E-9893-468E-9530-D6DE92362E00}" type="datetimeFigureOut">
              <a:rPr lang="en-US" smtClean="0"/>
              <a:pPr/>
              <a:t>8/9/2022</a:t>
            </a:fld>
            <a:endParaRPr lang="en-US"/>
          </a:p>
        </p:txBody>
      </p:sp>
      <p:sp>
        <p:nvSpPr>
          <p:cNvPr id="10" name="Footer Placeholder 9"/>
          <p:cNvSpPr>
            <a:spLocks noGrp="1"/>
          </p:cNvSpPr>
          <p:nvPr>
            <p:ph type="ftr" sz="quarter" idx="3"/>
          </p:nvPr>
        </p:nvSpPr>
        <p:spPr>
          <a:xfrm>
            <a:off x="5715000" y="4729162"/>
            <a:ext cx="2895600" cy="357188"/>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8613648" y="4729162"/>
            <a:ext cx="457200" cy="357188"/>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A8B78041-41A8-4F3D-962D-98DCF9C9180C}" type="slidenum">
              <a:rPr lang="en-US" smtClean="0"/>
              <a:pPr/>
              <a:t>‹#›</a:t>
            </a:fld>
            <a:endParaRPr lang="en-US"/>
          </a:p>
        </p:txBody>
      </p:sp>
      <p:sp>
        <p:nvSpPr>
          <p:cNvPr id="15" name="Rectangle 14"/>
          <p:cNvSpPr/>
          <p:nvPr/>
        </p:nvSpPr>
        <p:spPr bwMode="invGray">
          <a:xfrm>
            <a:off x="1014984" y="-41"/>
            <a:ext cx="73152" cy="5143541"/>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104.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2.wmf"/><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Layout" Target="../diagrams/layout8.xml"/><Relationship Id="rId7" Type="http://schemas.openxmlformats.org/officeDocument/2006/relationships/image" Target="../media/image13.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diagramLayout" Target="../diagrams/layout9.xml"/><Relationship Id="rId7" Type="http://schemas.openxmlformats.org/officeDocument/2006/relationships/image" Target="../media/image15.jpe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10" Type="http://schemas.openxmlformats.org/officeDocument/2006/relationships/image" Target="../media/image17.wmf"/><Relationship Id="rId4" Type="http://schemas.openxmlformats.org/officeDocument/2006/relationships/diagramQuickStyle" Target="../diagrams/quickStyle9.xml"/><Relationship Id="rId9"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6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7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9.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2.png"/></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17.xml"/><Relationship Id="rId7" Type="http://schemas.openxmlformats.org/officeDocument/2006/relationships/image" Target="../media/image53.jpeg"/><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8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18.xml"/><Relationship Id="rId7" Type="http://schemas.openxmlformats.org/officeDocument/2006/relationships/image" Target="../media/image56.jpeg"/><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9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2386" y="1591056"/>
            <a:ext cx="8113014" cy="3038094"/>
          </a:xfrm>
        </p:spPr>
        <p:txBody>
          <a:bodyPr>
            <a:normAutofit/>
          </a:bodyPr>
          <a:lstStyle/>
          <a:p>
            <a:pPr>
              <a:buNone/>
            </a:pPr>
            <a:r>
              <a:rPr lang="en-US" sz="6000" b="1" dirty="0"/>
              <a:t> </a:t>
            </a:r>
            <a:r>
              <a:rPr lang="en-US" sz="5400" b="1" dirty="0"/>
              <a:t>Dental Caries prevention and management</a:t>
            </a:r>
            <a:endParaRPr lang="en-US" sz="6000" b="1" dirty="0"/>
          </a:p>
        </p:txBody>
      </p:sp>
      <p:sp>
        <p:nvSpPr>
          <p:cNvPr id="2" name="TextBox 1">
            <a:extLst>
              <a:ext uri="{FF2B5EF4-FFF2-40B4-BE49-F238E27FC236}">
                <a16:creationId xmlns:a16="http://schemas.microsoft.com/office/drawing/2014/main" id="{2E699ABC-4C97-95AD-F51D-0C5C8744C6AD}"/>
              </a:ext>
            </a:extLst>
          </p:cNvPr>
          <p:cNvSpPr txBox="1"/>
          <p:nvPr/>
        </p:nvSpPr>
        <p:spPr>
          <a:xfrm>
            <a:off x="4572000" y="4171950"/>
            <a:ext cx="3962400" cy="369332"/>
          </a:xfrm>
          <a:prstGeom prst="rect">
            <a:avLst/>
          </a:prstGeom>
          <a:solidFill>
            <a:schemeClr val="accent1">
              <a:lumMod val="40000"/>
              <a:lumOff val="60000"/>
            </a:schemeClr>
          </a:solidFill>
        </p:spPr>
        <p:txBody>
          <a:bodyPr wrap="square" rtlCol="0">
            <a:spAutoFit/>
          </a:bodyPr>
          <a:lstStyle/>
          <a:p>
            <a:r>
              <a:rPr lang="en-IN" dirty="0"/>
              <a:t>PRESENTED BY : DR. NUPUR DHANAK</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Secondary prevention</a:t>
            </a:r>
          </a:p>
        </p:txBody>
      </p:sp>
      <p:sp>
        <p:nvSpPr>
          <p:cNvPr id="3" name="Content Placeholder 2"/>
          <p:cNvSpPr>
            <a:spLocks noGrp="1"/>
          </p:cNvSpPr>
          <p:nvPr>
            <p:ph idx="1"/>
          </p:nvPr>
        </p:nvSpPr>
        <p:spPr>
          <a:xfrm>
            <a:off x="1435608" y="1409700"/>
            <a:ext cx="7498080" cy="3600450"/>
          </a:xfrm>
        </p:spPr>
        <p:txBody>
          <a:bodyPr/>
          <a:lstStyle/>
          <a:p>
            <a:pPr>
              <a:buNone/>
            </a:pPr>
            <a:r>
              <a:rPr lang="en-US" sz="2000" b="1" dirty="0"/>
              <a:t> DEFINITION</a:t>
            </a:r>
          </a:p>
          <a:p>
            <a:pPr>
              <a:buNone/>
            </a:pPr>
            <a:r>
              <a:rPr lang="en-US" sz="2000" dirty="0"/>
              <a:t>“Is defined as actions which halt the progress of a disease at its incipient stage and prevents complications”</a:t>
            </a:r>
          </a:p>
          <a:p>
            <a:pPr>
              <a:buFont typeface="Wingdings" panose="05000000000000000000" pitchFamily="2" charset="2"/>
              <a:buChar char="Ø"/>
            </a:pPr>
            <a:r>
              <a:rPr lang="en-US" sz="2000" dirty="0"/>
              <a:t>It include </a:t>
            </a:r>
            <a:r>
              <a:rPr lang="en-US" sz="2000" b="1" dirty="0">
                <a:solidFill>
                  <a:schemeClr val="accent2"/>
                </a:solidFill>
              </a:rPr>
              <a:t>early diagnosis and prompt treatment.</a:t>
            </a:r>
            <a:endParaRPr lang="en-US" b="1" dirty="0">
              <a:solidFill>
                <a:schemeClr val="accent2"/>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3B312-3ADC-491B-AA64-B7A424BE4841}"/>
              </a:ext>
            </a:extLst>
          </p:cNvPr>
          <p:cNvSpPr>
            <a:spLocks noGrp="1"/>
          </p:cNvSpPr>
          <p:nvPr>
            <p:ph type="title"/>
          </p:nvPr>
        </p:nvSpPr>
        <p:spPr/>
        <p:txBody>
          <a:bodyPr>
            <a:normAutofit fontScale="90000"/>
          </a:bodyPr>
          <a:lstStyle/>
          <a:p>
            <a:br>
              <a:rPr lang="en-IN" sz="1800" dirty="0">
                <a:latin typeface="Calibri" panose="020F0502020204030204" pitchFamily="34" charset="0"/>
                <a:ea typeface="Calibri" panose="020F0502020204030204" pitchFamily="34" charset="0"/>
                <a:cs typeface="Times New Roman" panose="02020603050405020304" pitchFamily="18" charset="0"/>
              </a:rPr>
            </a:br>
            <a:endParaRPr lang="en-IN" dirty="0"/>
          </a:p>
        </p:txBody>
      </p:sp>
      <p:sp>
        <p:nvSpPr>
          <p:cNvPr id="3" name="Content Placeholder 2">
            <a:extLst>
              <a:ext uri="{FF2B5EF4-FFF2-40B4-BE49-F238E27FC236}">
                <a16:creationId xmlns:a16="http://schemas.microsoft.com/office/drawing/2014/main" id="{3BEF17C1-9A81-48B0-9B44-7AAD85B653A7}"/>
              </a:ext>
            </a:extLst>
          </p:cNvPr>
          <p:cNvSpPr>
            <a:spLocks noGrp="1"/>
          </p:cNvSpPr>
          <p:nvPr>
            <p:ph idx="1"/>
          </p:nvPr>
        </p:nvSpPr>
        <p:spPr>
          <a:xfrm>
            <a:off x="1447800" y="285750"/>
            <a:ext cx="7543800" cy="4724400"/>
          </a:xfrm>
        </p:spPr>
        <p:txBody>
          <a:bodyPr>
            <a:normAutofit/>
          </a:bodyPr>
          <a:lstStyle/>
          <a:p>
            <a:pPr marL="0" indent="0" algn="just">
              <a:lnSpc>
                <a:spcPct val="150000"/>
              </a:lnSpc>
              <a:buNone/>
            </a:pPr>
            <a:r>
              <a:rPr lang="en-IN" sz="2800" b="1" dirty="0">
                <a:latin typeface="Times New Roman" panose="02020603050405020304" pitchFamily="18" charset="0"/>
                <a:ea typeface="Calibri" panose="020F0502020204030204" pitchFamily="34" charset="0"/>
                <a:cs typeface="Times New Roman" panose="02020603050405020304" pitchFamily="18" charset="0"/>
              </a:rPr>
              <a:t>Clinical advantages</a:t>
            </a:r>
            <a:endParaRPr lang="en-IN" sz="1800"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IN" sz="2000" dirty="0">
                <a:latin typeface="Times New Roman" panose="02020603050405020304" pitchFamily="18" charset="0"/>
                <a:ea typeface="Calibri" panose="020F0502020204030204" pitchFamily="34" charset="0"/>
                <a:cs typeface="Times New Roman" panose="02020603050405020304" pitchFamily="18" charset="0"/>
              </a:rPr>
              <a:t>Ability to bond chemically to dentin and enamel without the use of the acid-etch.</a:t>
            </a:r>
            <a:endParaRPr lang="en-IN" sz="7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IN" sz="2000" dirty="0">
                <a:latin typeface="Times New Roman" panose="02020603050405020304" pitchFamily="18" charset="0"/>
                <a:ea typeface="Calibri" panose="020F0502020204030204" pitchFamily="34" charset="0"/>
                <a:cs typeface="Times New Roman" panose="02020603050405020304" pitchFamily="18" charset="0"/>
              </a:rPr>
              <a:t>Technique which makes them less vulnerable to moisture.</a:t>
            </a:r>
            <a:endParaRPr lang="en-IN" sz="7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IN" sz="2000" dirty="0">
                <a:latin typeface="Times New Roman" panose="02020603050405020304" pitchFamily="18" charset="0"/>
                <a:ea typeface="Calibri" panose="020F0502020204030204" pitchFamily="34" charset="0"/>
                <a:cs typeface="Times New Roman" panose="02020603050405020304" pitchFamily="18" charset="0"/>
              </a:rPr>
              <a:t>Active fluoride release into the surrounding enamel.</a:t>
            </a:r>
            <a:endParaRPr lang="en-IN" sz="700"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50000"/>
              </a:lnSpc>
              <a:buNone/>
            </a:pPr>
            <a:r>
              <a:rPr lang="en-IN" sz="2800" b="1" dirty="0">
                <a:latin typeface="Times New Roman" panose="02020603050405020304" pitchFamily="18" charset="0"/>
                <a:ea typeface="Calibri" panose="020F0502020204030204" pitchFamily="34" charset="0"/>
                <a:cs typeface="Times New Roman" panose="02020603050405020304" pitchFamily="18" charset="0"/>
              </a:rPr>
              <a:t>Disadvantages</a:t>
            </a:r>
            <a:endParaRPr lang="en-IN" sz="1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IN" sz="2400" dirty="0">
                <a:latin typeface="Times New Roman" panose="02020603050405020304" pitchFamily="18" charset="0"/>
                <a:ea typeface="Calibri" panose="020F0502020204030204" pitchFamily="34" charset="0"/>
                <a:cs typeface="Times New Roman" panose="02020603050405020304" pitchFamily="18" charset="0"/>
              </a:rPr>
              <a:t>Poor retention- as short as 6 to 12 months.</a:t>
            </a:r>
            <a:endParaRPr lang="en-IN" sz="7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endParaRPr lang="en-IN" sz="900" dirty="0">
              <a:latin typeface="Calibri" panose="020F0502020204030204" pitchFamily="34" charset="0"/>
              <a:ea typeface="Calibri" panose="020F0502020204030204" pitchFamily="34" charset="0"/>
              <a:cs typeface="Times New Roman" panose="02020603050405020304" pitchFamily="18" charset="0"/>
            </a:endParaRPr>
          </a:p>
          <a:p>
            <a:endParaRPr lang="en-IN" dirty="0"/>
          </a:p>
        </p:txBody>
      </p:sp>
    </p:spTree>
    <p:extLst>
      <p:ext uri="{BB962C8B-B14F-4D97-AF65-F5344CB8AC3E}">
        <p14:creationId xmlns:p14="http://schemas.microsoft.com/office/powerpoint/2010/main" val="333778148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760EB-39B7-4A84-83DD-42DFC7FD9548}"/>
              </a:ext>
            </a:extLst>
          </p:cNvPr>
          <p:cNvSpPr>
            <a:spLocks noGrp="1"/>
          </p:cNvSpPr>
          <p:nvPr>
            <p:ph type="title"/>
          </p:nvPr>
        </p:nvSpPr>
        <p:spPr/>
        <p:txBody>
          <a:bodyPr>
            <a:normAutofit fontScale="90000"/>
          </a:bodyPr>
          <a:lstStyle/>
          <a:p>
            <a:r>
              <a:rPr lang="en-IN" b="1" dirty="0"/>
              <a:t>FLUORIDE-RELEASING SEALANTS</a:t>
            </a:r>
            <a:br>
              <a:rPr lang="en-IN" dirty="0"/>
            </a:br>
            <a:endParaRPr lang="en-IN" dirty="0"/>
          </a:p>
        </p:txBody>
      </p:sp>
      <p:sp>
        <p:nvSpPr>
          <p:cNvPr id="3" name="Content Placeholder 2">
            <a:extLst>
              <a:ext uri="{FF2B5EF4-FFF2-40B4-BE49-F238E27FC236}">
                <a16:creationId xmlns:a16="http://schemas.microsoft.com/office/drawing/2014/main" id="{26815410-5255-40F3-B30C-EC81B79FA61D}"/>
              </a:ext>
            </a:extLst>
          </p:cNvPr>
          <p:cNvSpPr>
            <a:spLocks noGrp="1"/>
          </p:cNvSpPr>
          <p:nvPr>
            <p:ph idx="1"/>
          </p:nvPr>
        </p:nvSpPr>
        <p:spPr>
          <a:xfrm>
            <a:off x="1600200" y="1733550"/>
            <a:ext cx="6686550" cy="2833217"/>
          </a:xfrm>
        </p:spPr>
        <p:txBody>
          <a:bodyPr>
            <a:normAutofit/>
          </a:bodyPr>
          <a:lstStyle/>
          <a:p>
            <a:r>
              <a:rPr lang="en-IN" dirty="0"/>
              <a:t>Incidence and severity of secondary caries are reduced </a:t>
            </a:r>
          </a:p>
          <a:p>
            <a:r>
              <a:rPr lang="en-IN" dirty="0"/>
              <a:t>Fluoride uptake provides an additional anticariogenic effect .</a:t>
            </a:r>
          </a:p>
        </p:txBody>
      </p:sp>
    </p:spTree>
    <p:extLst>
      <p:ext uri="{BB962C8B-B14F-4D97-AF65-F5344CB8AC3E}">
        <p14:creationId xmlns:p14="http://schemas.microsoft.com/office/powerpoint/2010/main" val="93694736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94995-1C07-4192-98E9-C9EB1A1B5CAF}"/>
              </a:ext>
            </a:extLst>
          </p:cNvPr>
          <p:cNvSpPr>
            <a:spLocks noGrp="1"/>
          </p:cNvSpPr>
          <p:nvPr>
            <p:ph type="title"/>
          </p:nvPr>
        </p:nvSpPr>
        <p:spPr/>
        <p:txBody>
          <a:bodyPr>
            <a:normAutofit fontScale="90000"/>
          </a:bodyPr>
          <a:lstStyle/>
          <a:p>
            <a:r>
              <a:rPr lang="en-IN" dirty="0"/>
              <a:t>Atraumatic Restorative Treatment ( ART)</a:t>
            </a:r>
          </a:p>
        </p:txBody>
      </p:sp>
      <p:sp>
        <p:nvSpPr>
          <p:cNvPr id="3" name="Content Placeholder 2">
            <a:extLst>
              <a:ext uri="{FF2B5EF4-FFF2-40B4-BE49-F238E27FC236}">
                <a16:creationId xmlns:a16="http://schemas.microsoft.com/office/drawing/2014/main" id="{F3EE4F2E-4A1A-4EDF-BD30-F2368FF3F4E6}"/>
              </a:ext>
            </a:extLst>
          </p:cNvPr>
          <p:cNvSpPr>
            <a:spLocks noGrp="1"/>
          </p:cNvSpPr>
          <p:nvPr>
            <p:ph idx="1"/>
          </p:nvPr>
        </p:nvSpPr>
        <p:spPr/>
        <p:txBody>
          <a:bodyPr>
            <a:normAutofit/>
          </a:bodyPr>
          <a:lstStyle/>
          <a:p>
            <a:pPr marL="0" indent="0">
              <a:buNone/>
            </a:pPr>
            <a:r>
              <a:rPr lang="en-IN" sz="1800" dirty="0"/>
              <a:t> Atraumatic restorative treatment  ( alternative restorative treatment)  </a:t>
            </a:r>
          </a:p>
          <a:p>
            <a:pPr marL="0" indent="0">
              <a:buNone/>
            </a:pPr>
            <a:r>
              <a:rPr lang="en-IN" sz="1800" b="1" dirty="0"/>
              <a:t>Definition</a:t>
            </a:r>
            <a:r>
              <a:rPr lang="en-IN" sz="1800" dirty="0"/>
              <a:t> </a:t>
            </a:r>
          </a:p>
          <a:p>
            <a:pPr marL="0" indent="0">
              <a:buNone/>
            </a:pPr>
            <a:r>
              <a:rPr lang="en-IN" sz="1800" dirty="0"/>
              <a:t> “ A dental caries treatment procedure involving the removal of soft, demineralized tooth tissue using hand instrument alone, followed by restoration of the tooth with an adhesive restorative material, routinely glass ionomer”. </a:t>
            </a:r>
          </a:p>
          <a:p>
            <a:pPr marL="0" indent="0">
              <a:buNone/>
            </a:pPr>
            <a:r>
              <a:rPr lang="en-IN" sz="1800" dirty="0"/>
              <a:t>This technique may be modified by the use of rotary instruments.</a:t>
            </a:r>
          </a:p>
          <a:p>
            <a:pPr marL="0" indent="0">
              <a:buNone/>
            </a:pPr>
            <a:r>
              <a:rPr lang="en-IN" sz="1800" dirty="0"/>
              <a:t> It has been endorsed by  </a:t>
            </a:r>
            <a:r>
              <a:rPr lang="en-IN" sz="1800" dirty="0">
                <a:solidFill>
                  <a:srgbClr val="FF0000"/>
                </a:solidFill>
              </a:rPr>
              <a:t>WHO  </a:t>
            </a:r>
            <a:r>
              <a:rPr lang="en-IN" sz="1800" dirty="0"/>
              <a:t>and the </a:t>
            </a:r>
            <a:r>
              <a:rPr lang="en-IN" sz="1800" dirty="0">
                <a:solidFill>
                  <a:srgbClr val="FF0000"/>
                </a:solidFill>
              </a:rPr>
              <a:t>International Association for Dental Research</a:t>
            </a:r>
            <a:r>
              <a:rPr lang="en-IN" sz="1800" dirty="0"/>
              <a:t> as a means of restoring and preventing caries.</a:t>
            </a:r>
          </a:p>
        </p:txBody>
      </p:sp>
    </p:spTree>
    <p:extLst>
      <p:ext uri="{BB962C8B-B14F-4D97-AF65-F5344CB8AC3E}">
        <p14:creationId xmlns:p14="http://schemas.microsoft.com/office/powerpoint/2010/main" val="92699636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GOALS OF ART</a:t>
            </a:r>
          </a:p>
        </p:txBody>
      </p:sp>
      <p:graphicFrame>
        <p:nvGraphicFramePr>
          <p:cNvPr id="4" name="Content Placeholder 3"/>
          <p:cNvGraphicFramePr>
            <a:graphicFrameLocks noGrp="1"/>
          </p:cNvGraphicFramePr>
          <p:nvPr>
            <p:ph idx="1"/>
          </p:nvPr>
        </p:nvGraphicFramePr>
        <p:xfrm>
          <a:off x="1905000" y="1219200"/>
          <a:ext cx="5410200" cy="3790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 of ART</a:t>
            </a:r>
          </a:p>
        </p:txBody>
      </p:sp>
      <p:graphicFrame>
        <p:nvGraphicFramePr>
          <p:cNvPr id="4" name="Content Placeholder 3"/>
          <p:cNvGraphicFramePr>
            <a:graphicFrameLocks noGrp="1"/>
          </p:cNvGraphicFramePr>
          <p:nvPr>
            <p:ph idx="1"/>
          </p:nvPr>
        </p:nvGraphicFramePr>
        <p:xfrm>
          <a:off x="1733550" y="1524000"/>
          <a:ext cx="6648450" cy="3028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Indication</a:t>
            </a:r>
          </a:p>
        </p:txBody>
      </p:sp>
      <p:sp>
        <p:nvSpPr>
          <p:cNvPr id="3" name="Content Placeholder 2"/>
          <p:cNvSpPr>
            <a:spLocks noGrp="1"/>
          </p:cNvSpPr>
          <p:nvPr>
            <p:ph idx="1"/>
          </p:nvPr>
        </p:nvSpPr>
        <p:spPr/>
        <p:txBody>
          <a:bodyPr/>
          <a:lstStyle/>
          <a:p>
            <a:r>
              <a:rPr lang="en-US" sz="2400" dirty="0"/>
              <a:t>Small and shallow cavities that are accessible to hand instruments</a:t>
            </a:r>
          </a:p>
          <a:p>
            <a:r>
              <a:rPr lang="en-US" sz="2400" dirty="0"/>
              <a:t>Very young patient</a:t>
            </a:r>
          </a:p>
          <a:p>
            <a:r>
              <a:rPr lang="en-US" sz="2400" dirty="0"/>
              <a:t>Patient with extreme fear/ anxiety</a:t>
            </a:r>
          </a:p>
          <a:p>
            <a:r>
              <a:rPr lang="en-US" sz="2400" dirty="0"/>
              <a:t>Mentally or handicapped patients</a:t>
            </a:r>
          </a:p>
          <a:p>
            <a:pPr>
              <a:buNone/>
            </a:pPr>
            <a:endParaRPr lang="en-US" dirty="0"/>
          </a:p>
          <a:p>
            <a:endParaRPr lang="en-US"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Contraindications</a:t>
            </a:r>
          </a:p>
        </p:txBody>
      </p:sp>
      <p:sp>
        <p:nvSpPr>
          <p:cNvPr id="3" name="Content Placeholder 2"/>
          <p:cNvSpPr>
            <a:spLocks noGrp="1"/>
          </p:cNvSpPr>
          <p:nvPr>
            <p:ph idx="1"/>
          </p:nvPr>
        </p:nvSpPr>
        <p:spPr/>
        <p:txBody>
          <a:bodyPr/>
          <a:lstStyle/>
          <a:p>
            <a:r>
              <a:rPr lang="en-US" dirty="0"/>
              <a:t>In presence of swelling or fistula</a:t>
            </a:r>
          </a:p>
          <a:p>
            <a:r>
              <a:rPr lang="en-US" dirty="0"/>
              <a:t>Carious tooth with </a:t>
            </a:r>
            <a:r>
              <a:rPr lang="en-US" dirty="0" err="1"/>
              <a:t>pulpal</a:t>
            </a:r>
            <a:r>
              <a:rPr lang="en-US" dirty="0"/>
              <a:t> or </a:t>
            </a:r>
            <a:r>
              <a:rPr lang="en-US" dirty="0" err="1"/>
              <a:t>periapical</a:t>
            </a:r>
            <a:r>
              <a:rPr lang="en-US" dirty="0"/>
              <a:t> involvement.</a:t>
            </a:r>
          </a:p>
          <a:p>
            <a:r>
              <a:rPr lang="en-US" dirty="0"/>
              <a:t>Obvious carious cavity not accessible to hand instruments</a:t>
            </a:r>
          </a:p>
          <a:p>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Tertiary prevention</a:t>
            </a:r>
          </a:p>
        </p:txBody>
      </p:sp>
      <p:sp>
        <p:nvSpPr>
          <p:cNvPr id="3" name="Content Placeholder 2"/>
          <p:cNvSpPr>
            <a:spLocks noGrp="1"/>
          </p:cNvSpPr>
          <p:nvPr>
            <p:ph idx="1"/>
          </p:nvPr>
        </p:nvSpPr>
        <p:spPr>
          <a:xfrm>
            <a:off x="1371600" y="1428750"/>
            <a:ext cx="6672243" cy="2814479"/>
          </a:xfrm>
        </p:spPr>
        <p:txBody>
          <a:bodyPr>
            <a:normAutofit/>
          </a:bodyPr>
          <a:lstStyle/>
          <a:p>
            <a:pPr>
              <a:buNone/>
            </a:pPr>
            <a:r>
              <a:rPr lang="en-US" sz="2400" b="1" dirty="0"/>
              <a:t>DEFINITION </a:t>
            </a:r>
          </a:p>
          <a:p>
            <a:pPr>
              <a:buNone/>
            </a:pPr>
            <a:r>
              <a:rPr lang="en-US" sz="2000" dirty="0"/>
              <a:t>Is defined as all measures available to reduce or limit impairments and disabilities ,minimizing suffering caused by existing departure from good health and to promote the patient adjustments to the irremediable conditions”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 screen with text&#10;&#10;Description automatically generated">
            <a:extLst>
              <a:ext uri="{FF2B5EF4-FFF2-40B4-BE49-F238E27FC236}">
                <a16:creationId xmlns:a16="http://schemas.microsoft.com/office/drawing/2014/main" id="{11C98872-F66C-4940-A72F-CF22FE53646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9200" y="137238"/>
            <a:ext cx="7239000" cy="4796712"/>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46BD0-E9EB-47BA-9312-BCE1EE2D4E01}"/>
              </a:ext>
            </a:extLst>
          </p:cNvPr>
          <p:cNvSpPr>
            <a:spLocks noGrp="1"/>
          </p:cNvSpPr>
          <p:nvPr>
            <p:ph type="title"/>
          </p:nvPr>
        </p:nvSpPr>
        <p:spPr>
          <a:xfrm>
            <a:off x="1435608" y="647700"/>
            <a:ext cx="7498080" cy="857250"/>
          </a:xfrm>
        </p:spPr>
        <p:txBody>
          <a:bodyPr>
            <a:normAutofit fontScale="90000"/>
          </a:bodyPr>
          <a:lstStyle/>
          <a:p>
            <a:br>
              <a:rPr lang="en-IN" dirty="0"/>
            </a:br>
            <a:br>
              <a:rPr lang="en-IN" dirty="0"/>
            </a:br>
            <a:br>
              <a:rPr lang="en-IN" dirty="0"/>
            </a:br>
            <a:br>
              <a:rPr lang="en-IN" dirty="0"/>
            </a:br>
            <a:br>
              <a:rPr lang="en-IN" dirty="0"/>
            </a:br>
            <a:br>
              <a:rPr lang="en-IN" dirty="0"/>
            </a:br>
            <a:br>
              <a:rPr lang="en-IN" dirty="0"/>
            </a:br>
            <a:br>
              <a:rPr lang="en-IN" dirty="0"/>
            </a:br>
            <a:br>
              <a:rPr lang="en-IN" dirty="0"/>
            </a:br>
            <a:br>
              <a:rPr lang="en-IN" dirty="0"/>
            </a:br>
            <a:br>
              <a:rPr lang="en-IN" dirty="0"/>
            </a:br>
            <a:br>
              <a:rPr lang="en-IN" dirty="0"/>
            </a:br>
            <a:br>
              <a:rPr lang="en-IN" dirty="0"/>
            </a:br>
            <a:br>
              <a:rPr lang="en-IN" dirty="0"/>
            </a:br>
            <a:br>
              <a:rPr lang="en-IN" dirty="0"/>
            </a:br>
            <a:br>
              <a:rPr lang="en-IN" dirty="0"/>
            </a:br>
            <a:br>
              <a:rPr lang="en-IN" dirty="0"/>
            </a:br>
            <a:br>
              <a:rPr lang="en-IN" dirty="0"/>
            </a:br>
            <a:br>
              <a:rPr lang="en-IN" dirty="0"/>
            </a:br>
            <a:br>
              <a:rPr lang="en-IN" dirty="0"/>
            </a:br>
            <a:br>
              <a:rPr lang="en-IN" dirty="0"/>
            </a:br>
            <a:br>
              <a:rPr lang="en-IN" dirty="0"/>
            </a:br>
            <a:br>
              <a:rPr lang="en-IN" dirty="0"/>
            </a:br>
            <a:br>
              <a:rPr lang="en-IN" dirty="0"/>
            </a:br>
            <a:br>
              <a:rPr lang="en-IN" dirty="0"/>
            </a:br>
            <a:br>
              <a:rPr lang="en-IN" dirty="0"/>
            </a:br>
            <a:br>
              <a:rPr lang="en-IN" dirty="0"/>
            </a:br>
            <a:br>
              <a:rPr lang="en-IN" dirty="0"/>
            </a:br>
            <a:br>
              <a:rPr lang="en-IN" dirty="0"/>
            </a:br>
            <a:br>
              <a:rPr lang="en-IN" dirty="0"/>
            </a:br>
            <a:br>
              <a:rPr lang="en-IN" dirty="0"/>
            </a:br>
            <a:r>
              <a:rPr lang="en-IN" dirty="0"/>
              <a:t>Preventive measures of caries control</a:t>
            </a:r>
            <a:br>
              <a:rPr lang="en-IN" dirty="0"/>
            </a:br>
            <a:br>
              <a:rPr lang="en-IN" dirty="0"/>
            </a:br>
            <a:br>
              <a:rPr lang="en-IN" dirty="0"/>
            </a:br>
            <a:br>
              <a:rPr lang="en-IN" dirty="0"/>
            </a:br>
            <a:br>
              <a:rPr lang="en-IN" dirty="0"/>
            </a:br>
            <a:br>
              <a:rPr lang="en-IN" dirty="0"/>
            </a:br>
            <a:br>
              <a:rPr lang="en-IN" dirty="0"/>
            </a:br>
            <a:br>
              <a:rPr lang="en-IN" dirty="0"/>
            </a:br>
            <a:br>
              <a:rPr lang="en-IN" dirty="0"/>
            </a:br>
            <a:br>
              <a:rPr lang="en-IN" dirty="0"/>
            </a:br>
            <a:br>
              <a:rPr lang="en-IN" dirty="0"/>
            </a:br>
            <a:br>
              <a:rPr lang="en-IN" dirty="0"/>
            </a:br>
            <a:br>
              <a:rPr lang="en-IN" dirty="0"/>
            </a:br>
            <a:br>
              <a:rPr lang="en-IN" dirty="0"/>
            </a:br>
            <a:br>
              <a:rPr lang="en-IN" dirty="0"/>
            </a:br>
            <a:br>
              <a:rPr lang="en-IN" dirty="0"/>
            </a:br>
            <a:br>
              <a:rPr lang="en-IN" dirty="0"/>
            </a:br>
            <a:br>
              <a:rPr lang="en-IN" dirty="0"/>
            </a:br>
            <a:br>
              <a:rPr lang="en-IN" dirty="0"/>
            </a:br>
            <a:br>
              <a:rPr lang="en-IN" dirty="0"/>
            </a:br>
            <a:br>
              <a:rPr lang="en-IN" dirty="0"/>
            </a:br>
            <a:br>
              <a:rPr lang="en-IN" dirty="0"/>
            </a:br>
            <a:br>
              <a:rPr lang="en-IN" dirty="0"/>
            </a:br>
            <a:br>
              <a:rPr lang="en-IN" dirty="0"/>
            </a:br>
            <a:br>
              <a:rPr lang="en-IN" dirty="0"/>
            </a:br>
            <a:br>
              <a:rPr lang="en-IN" dirty="0"/>
            </a:br>
            <a:br>
              <a:rPr lang="en-IN" dirty="0"/>
            </a:br>
            <a:br>
              <a:rPr lang="en-IN" dirty="0"/>
            </a:br>
            <a:br>
              <a:rPr lang="en-IN" dirty="0"/>
            </a:br>
            <a:br>
              <a:rPr lang="en-IN" dirty="0"/>
            </a:br>
            <a:br>
              <a:rPr lang="en-IN" dirty="0"/>
            </a:br>
            <a:r>
              <a:rPr lang="en-IN" dirty="0"/>
              <a:t>ds for caries control</a:t>
            </a:r>
            <a:br>
              <a:rPr lang="en-IN" dirty="0"/>
            </a:br>
            <a:endParaRPr lang="en-IN" dirty="0"/>
          </a:p>
        </p:txBody>
      </p:sp>
      <p:graphicFrame>
        <p:nvGraphicFramePr>
          <p:cNvPr id="4" name="Content Placeholder 3">
            <a:extLst>
              <a:ext uri="{FF2B5EF4-FFF2-40B4-BE49-F238E27FC236}">
                <a16:creationId xmlns:a16="http://schemas.microsoft.com/office/drawing/2014/main" id="{EF0E51C3-4E37-4AFB-9836-867252719182}"/>
              </a:ext>
            </a:extLst>
          </p:cNvPr>
          <p:cNvGraphicFramePr>
            <a:graphicFrameLocks noGrp="1"/>
          </p:cNvGraphicFramePr>
          <p:nvPr>
            <p:ph idx="1"/>
            <p:extLst>
              <p:ext uri="{D42A27DB-BD31-4B8C-83A1-F6EECF244321}">
                <p14:modId xmlns:p14="http://schemas.microsoft.com/office/powerpoint/2010/main" val="2002621606"/>
              </p:ext>
            </p:extLst>
          </p:nvPr>
        </p:nvGraphicFramePr>
        <p:xfrm>
          <a:off x="1403873" y="1162050"/>
          <a:ext cx="7511527" cy="3619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040AEF7E-413C-4243-A5D9-FF547BB5C5A7}"/>
              </a:ext>
            </a:extLst>
          </p:cNvPr>
          <p:cNvSpPr txBox="1"/>
          <p:nvPr/>
        </p:nvSpPr>
        <p:spPr>
          <a:xfrm>
            <a:off x="4352365" y="1629311"/>
            <a:ext cx="2048435" cy="1323439"/>
          </a:xfrm>
          <a:prstGeom prst="rect">
            <a:avLst/>
          </a:prstGeom>
          <a:noFill/>
        </p:spPr>
        <p:txBody>
          <a:bodyPr wrap="square" rtlCol="0" anchor="b">
            <a:spAutoFit/>
          </a:bodyPr>
          <a:lstStyle/>
          <a:p>
            <a:r>
              <a:rPr lang="en-IN" sz="2800" dirty="0">
                <a:solidFill>
                  <a:schemeClr val="bg1"/>
                </a:solidFill>
              </a:rPr>
              <a:t>Preventive method</a:t>
            </a:r>
          </a:p>
          <a:p>
            <a:endParaRPr lang="en-IN" sz="2400" dirty="0"/>
          </a:p>
        </p:txBody>
      </p:sp>
    </p:spTree>
    <p:extLst>
      <p:ext uri="{BB962C8B-B14F-4D97-AF65-F5344CB8AC3E}">
        <p14:creationId xmlns:p14="http://schemas.microsoft.com/office/powerpoint/2010/main" val="2879447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A4E42-3C45-45B0-B2B0-A7A31161B7F4}"/>
              </a:ext>
            </a:extLst>
          </p:cNvPr>
          <p:cNvSpPr>
            <a:spLocks noGrp="1"/>
          </p:cNvSpPr>
          <p:nvPr>
            <p:ph type="title"/>
          </p:nvPr>
        </p:nvSpPr>
        <p:spPr/>
        <p:txBody>
          <a:bodyPr/>
          <a:lstStyle/>
          <a:p>
            <a:r>
              <a:rPr lang="en-US" dirty="0">
                <a:latin typeface="Comic Sans MS" panose="030F0702030302020204" pitchFamily="66" charset="0"/>
              </a:rPr>
              <a:t>C</a:t>
            </a:r>
            <a:r>
              <a:rPr lang="en-IN" dirty="0" err="1">
                <a:latin typeface="Comic Sans MS" panose="030F0702030302020204" pitchFamily="66" charset="0"/>
              </a:rPr>
              <a:t>hemical</a:t>
            </a:r>
            <a:r>
              <a:rPr lang="en-IN" dirty="0">
                <a:latin typeface="Comic Sans MS" panose="030F0702030302020204" pitchFamily="66" charset="0"/>
              </a:rPr>
              <a:t> measures</a:t>
            </a:r>
          </a:p>
        </p:txBody>
      </p:sp>
      <p:graphicFrame>
        <p:nvGraphicFramePr>
          <p:cNvPr id="4" name="Content Placeholder 3">
            <a:extLst>
              <a:ext uri="{FF2B5EF4-FFF2-40B4-BE49-F238E27FC236}">
                <a16:creationId xmlns:a16="http://schemas.microsoft.com/office/drawing/2014/main" id="{6A7A89B7-9AB1-4F2A-9BEE-4F926106E125}"/>
              </a:ext>
            </a:extLst>
          </p:cNvPr>
          <p:cNvGraphicFramePr>
            <a:graphicFrameLocks noGrp="1"/>
          </p:cNvGraphicFramePr>
          <p:nvPr>
            <p:ph idx="1"/>
            <p:extLst>
              <p:ext uri="{D42A27DB-BD31-4B8C-83A1-F6EECF244321}">
                <p14:modId xmlns:p14="http://schemas.microsoft.com/office/powerpoint/2010/main" val="3980433701"/>
              </p:ext>
            </p:extLst>
          </p:nvPr>
        </p:nvGraphicFramePr>
        <p:xfrm>
          <a:off x="1219200" y="1219200"/>
          <a:ext cx="7714488" cy="3790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358238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omic Sans MS" panose="030F0702030302020204" pitchFamily="66" charset="0"/>
              </a:rPr>
              <a:t>FLUORIDE</a:t>
            </a:r>
          </a:p>
        </p:txBody>
      </p:sp>
      <p:sp>
        <p:nvSpPr>
          <p:cNvPr id="3" name="Content Placeholder 2"/>
          <p:cNvSpPr>
            <a:spLocks noGrp="1"/>
          </p:cNvSpPr>
          <p:nvPr>
            <p:ph idx="1"/>
          </p:nvPr>
        </p:nvSpPr>
        <p:spPr>
          <a:xfrm>
            <a:off x="1371600" y="1428750"/>
            <a:ext cx="6709718" cy="2851955"/>
          </a:xfrm>
        </p:spPr>
        <p:txBody>
          <a:bodyPr>
            <a:normAutofit/>
          </a:bodyPr>
          <a:lstStyle/>
          <a:p>
            <a:pPr>
              <a:buFont typeface="Wingdings" panose="05000000000000000000" pitchFamily="2" charset="2"/>
              <a:buChar char="q"/>
            </a:pPr>
            <a:r>
              <a:rPr lang="en-US" sz="1800" dirty="0"/>
              <a:t>Fluorine -  Member  of halogen family</a:t>
            </a:r>
          </a:p>
          <a:p>
            <a:pPr>
              <a:buFont typeface="Wingdings" panose="05000000000000000000" pitchFamily="2" charset="2"/>
              <a:buChar char="q"/>
            </a:pPr>
            <a:r>
              <a:rPr lang="en-US" sz="1800" dirty="0"/>
              <a:t>Atomic weight – 19</a:t>
            </a:r>
          </a:p>
          <a:p>
            <a:pPr>
              <a:buFont typeface="Wingdings" panose="05000000000000000000" pitchFamily="2" charset="2"/>
              <a:buChar char="q"/>
            </a:pPr>
            <a:r>
              <a:rPr lang="en-US" sz="1800" dirty="0"/>
              <a:t>Word fluorine derived from  the </a:t>
            </a:r>
            <a:r>
              <a:rPr lang="en-US" sz="1800" dirty="0" err="1"/>
              <a:t>latin</a:t>
            </a:r>
            <a:r>
              <a:rPr lang="en-US" sz="1800" dirty="0"/>
              <a:t> term </a:t>
            </a:r>
            <a:r>
              <a:rPr lang="en-US" sz="1800" dirty="0">
                <a:solidFill>
                  <a:srgbClr val="00B050"/>
                </a:solidFill>
              </a:rPr>
              <a:t>“</a:t>
            </a:r>
            <a:r>
              <a:rPr lang="en-US" sz="1800" dirty="0" err="1">
                <a:solidFill>
                  <a:srgbClr val="00B050"/>
                </a:solidFill>
              </a:rPr>
              <a:t>floure</a:t>
            </a:r>
            <a:r>
              <a:rPr lang="en-US" sz="1800" dirty="0">
                <a:solidFill>
                  <a:srgbClr val="00B050"/>
                </a:solidFill>
              </a:rPr>
              <a:t>” </a:t>
            </a:r>
            <a:r>
              <a:rPr lang="en-US" sz="1800" dirty="0"/>
              <a:t>means to flow </a:t>
            </a:r>
          </a:p>
          <a:p>
            <a:pPr>
              <a:buFont typeface="Wingdings" panose="05000000000000000000" pitchFamily="2" charset="2"/>
              <a:buChar char="q"/>
            </a:pPr>
            <a:r>
              <a:rPr lang="en-US" sz="1800" dirty="0"/>
              <a:t>Is a </a:t>
            </a:r>
            <a:r>
              <a:rPr lang="en-US" sz="1800" dirty="0">
                <a:solidFill>
                  <a:srgbClr val="00B050"/>
                </a:solidFill>
              </a:rPr>
              <a:t>pale ,yellow – green gas.</a:t>
            </a:r>
          </a:p>
          <a:p>
            <a:pPr>
              <a:buFont typeface="Wingdings" panose="05000000000000000000" pitchFamily="2" charset="2"/>
              <a:buChar char="q"/>
            </a:pPr>
            <a:r>
              <a:rPr lang="en-US" sz="1800" dirty="0"/>
              <a:t>Most electronegative and reactive element</a:t>
            </a:r>
          </a:p>
        </p:txBody>
      </p:sp>
      <p:pic>
        <p:nvPicPr>
          <p:cNvPr id="6" name="Picture 5" descr="images.jpg"/>
          <p:cNvPicPr>
            <a:picLocks noChangeAspect="1"/>
          </p:cNvPicPr>
          <p:nvPr/>
        </p:nvPicPr>
        <p:blipFill>
          <a:blip r:embed="rId2"/>
          <a:srcRect l="5556" t="7692" r="6640" b="9615"/>
          <a:stretch>
            <a:fillRect/>
          </a:stretch>
        </p:blipFill>
        <p:spPr>
          <a:xfrm>
            <a:off x="5849236" y="285750"/>
            <a:ext cx="3157870" cy="16764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11D4D8-6F68-41C0-90E7-D69456AFD4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2200" y="1362264"/>
            <a:ext cx="4038600" cy="3448343"/>
          </a:xfrm>
          <a:prstGeom prst="rect">
            <a:avLst/>
          </a:prstGeom>
        </p:spPr>
      </p:pic>
      <p:cxnSp>
        <p:nvCxnSpPr>
          <p:cNvPr id="6" name="Straight Arrow Connector 5">
            <a:extLst>
              <a:ext uri="{FF2B5EF4-FFF2-40B4-BE49-F238E27FC236}">
                <a16:creationId xmlns:a16="http://schemas.microsoft.com/office/drawing/2014/main" id="{9B2DA9D6-DA8E-4FD9-8E58-38290AFC1F39}"/>
              </a:ext>
            </a:extLst>
          </p:cNvPr>
          <p:cNvCxnSpPr>
            <a:cxnSpLocks/>
          </p:cNvCxnSpPr>
          <p:nvPr/>
        </p:nvCxnSpPr>
        <p:spPr>
          <a:xfrm flipV="1">
            <a:off x="5105400" y="1638984"/>
            <a:ext cx="1143000" cy="2469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9F21B95-CB1F-4D84-A3C3-7D172F204A04}"/>
              </a:ext>
            </a:extLst>
          </p:cNvPr>
          <p:cNvSpPr txBox="1"/>
          <p:nvPr/>
        </p:nvSpPr>
        <p:spPr>
          <a:xfrm>
            <a:off x="6324600" y="1504950"/>
            <a:ext cx="1905000" cy="369332"/>
          </a:xfrm>
          <a:prstGeom prst="rect">
            <a:avLst/>
          </a:prstGeom>
          <a:noFill/>
        </p:spPr>
        <p:txBody>
          <a:bodyPr wrap="square" rtlCol="0">
            <a:spAutoFit/>
          </a:bodyPr>
          <a:lstStyle/>
          <a:p>
            <a:r>
              <a:rPr lang="en-IN" b="1" dirty="0"/>
              <a:t>2200-3200ppm</a:t>
            </a:r>
          </a:p>
        </p:txBody>
      </p:sp>
      <p:cxnSp>
        <p:nvCxnSpPr>
          <p:cNvPr id="10" name="Straight Arrow Connector 9">
            <a:extLst>
              <a:ext uri="{FF2B5EF4-FFF2-40B4-BE49-F238E27FC236}">
                <a16:creationId xmlns:a16="http://schemas.microsoft.com/office/drawing/2014/main" id="{C8270797-62BC-4C16-A464-37AABD483586}"/>
              </a:ext>
            </a:extLst>
          </p:cNvPr>
          <p:cNvCxnSpPr>
            <a:cxnSpLocks/>
          </p:cNvCxnSpPr>
          <p:nvPr/>
        </p:nvCxnSpPr>
        <p:spPr>
          <a:xfrm flipH="1" flipV="1">
            <a:off x="2819400" y="1428750"/>
            <a:ext cx="1143000" cy="609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17DFEED-181C-403D-A875-6DDA1747471C}"/>
              </a:ext>
            </a:extLst>
          </p:cNvPr>
          <p:cNvSpPr txBox="1"/>
          <p:nvPr/>
        </p:nvSpPr>
        <p:spPr>
          <a:xfrm>
            <a:off x="1447800" y="907018"/>
            <a:ext cx="1689847" cy="369332"/>
          </a:xfrm>
          <a:prstGeom prst="rect">
            <a:avLst/>
          </a:prstGeom>
          <a:noFill/>
        </p:spPr>
        <p:txBody>
          <a:bodyPr wrap="square" rtlCol="0">
            <a:spAutoFit/>
          </a:bodyPr>
          <a:lstStyle/>
          <a:p>
            <a:r>
              <a:rPr lang="en-IN" b="1" dirty="0"/>
              <a:t>200-300ppm</a:t>
            </a:r>
          </a:p>
        </p:txBody>
      </p:sp>
      <p:cxnSp>
        <p:nvCxnSpPr>
          <p:cNvPr id="24" name="Straight Arrow Connector 23">
            <a:extLst>
              <a:ext uri="{FF2B5EF4-FFF2-40B4-BE49-F238E27FC236}">
                <a16:creationId xmlns:a16="http://schemas.microsoft.com/office/drawing/2014/main" id="{41133DCC-9FEC-4674-B1FA-0241D4A26DB9}"/>
              </a:ext>
            </a:extLst>
          </p:cNvPr>
          <p:cNvCxnSpPr/>
          <p:nvPr/>
        </p:nvCxnSpPr>
        <p:spPr>
          <a:xfrm flipV="1">
            <a:off x="5029200" y="3333750"/>
            <a:ext cx="1676400" cy="30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53B9154-28B5-43F5-BEAD-9401145F4E85}"/>
              </a:ext>
            </a:extLst>
          </p:cNvPr>
          <p:cNvSpPr txBox="1"/>
          <p:nvPr/>
        </p:nvSpPr>
        <p:spPr>
          <a:xfrm>
            <a:off x="6710082" y="3181350"/>
            <a:ext cx="1595718" cy="376360"/>
          </a:xfrm>
          <a:prstGeom prst="rect">
            <a:avLst/>
          </a:prstGeom>
          <a:noFill/>
        </p:spPr>
        <p:txBody>
          <a:bodyPr wrap="square" rtlCol="0">
            <a:spAutoFit/>
          </a:bodyPr>
          <a:lstStyle/>
          <a:p>
            <a:r>
              <a:rPr lang="en-IN" b="1" dirty="0"/>
              <a:t>4500 ppm</a:t>
            </a:r>
          </a:p>
        </p:txBody>
      </p:sp>
      <p:sp>
        <p:nvSpPr>
          <p:cNvPr id="12" name="TextBox 11"/>
          <p:cNvSpPr txBox="1"/>
          <p:nvPr/>
        </p:nvSpPr>
        <p:spPr>
          <a:xfrm>
            <a:off x="1371600" y="133350"/>
            <a:ext cx="6858000" cy="646331"/>
          </a:xfrm>
          <a:prstGeom prst="rect">
            <a:avLst/>
          </a:prstGeom>
          <a:noFill/>
        </p:spPr>
        <p:txBody>
          <a:bodyPr wrap="square" rtlCol="0">
            <a:spAutoFit/>
          </a:bodyPr>
          <a:lstStyle/>
          <a:p>
            <a:pPr>
              <a:buFont typeface="Wingdings" panose="05000000000000000000" pitchFamily="2" charset="2"/>
              <a:buChar char="q"/>
            </a:pPr>
            <a:r>
              <a:rPr lang="en-US" dirty="0"/>
              <a:t>According to WHO fluorine  is essential element required for normal growth and development of body.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Role of   fluoride  in dental caries</a:t>
            </a:r>
          </a:p>
        </p:txBody>
      </p:sp>
      <p:sp>
        <p:nvSpPr>
          <p:cNvPr id="3" name="Content Placeholder 2"/>
          <p:cNvSpPr>
            <a:spLocks noGrp="1"/>
          </p:cNvSpPr>
          <p:nvPr>
            <p:ph idx="1"/>
          </p:nvPr>
        </p:nvSpPr>
        <p:spPr/>
        <p:txBody>
          <a:bodyPr>
            <a:normAutofit fontScale="92500" lnSpcReduction="10000"/>
          </a:bodyPr>
          <a:lstStyle/>
          <a:p>
            <a:pPr marL="82296" indent="0">
              <a:buNone/>
            </a:pPr>
            <a:r>
              <a:rPr lang="en-US" b="1" u="sng" dirty="0"/>
              <a:t>Mechanism of action</a:t>
            </a:r>
          </a:p>
          <a:p>
            <a:pPr>
              <a:buFont typeface="Wingdings" pitchFamily="2" charset="2"/>
              <a:buChar char="ü"/>
            </a:pPr>
            <a:r>
              <a:rPr lang="en-US" dirty="0">
                <a:solidFill>
                  <a:srgbClr val="FF0000"/>
                </a:solidFill>
              </a:rPr>
              <a:t>Increase enamel resistance or reduction in enamel solubility</a:t>
            </a:r>
          </a:p>
          <a:p>
            <a:pPr>
              <a:buFont typeface="Wingdings" pitchFamily="2" charset="2"/>
              <a:buChar char="ü"/>
            </a:pPr>
            <a:r>
              <a:rPr lang="en-US" dirty="0"/>
              <a:t>Increased rate of </a:t>
            </a:r>
            <a:r>
              <a:rPr lang="en-US" dirty="0" err="1"/>
              <a:t>posteruptive</a:t>
            </a:r>
            <a:r>
              <a:rPr lang="en-US" dirty="0"/>
              <a:t> maturation</a:t>
            </a:r>
          </a:p>
          <a:p>
            <a:pPr>
              <a:buFont typeface="Wingdings" pitchFamily="2" charset="2"/>
              <a:buChar char="ü"/>
            </a:pPr>
            <a:r>
              <a:rPr lang="en-US" dirty="0" err="1">
                <a:solidFill>
                  <a:srgbClr val="FF0000"/>
                </a:solidFill>
              </a:rPr>
              <a:t>Remineralization</a:t>
            </a:r>
            <a:r>
              <a:rPr lang="en-US" dirty="0">
                <a:solidFill>
                  <a:srgbClr val="FF0000"/>
                </a:solidFill>
              </a:rPr>
              <a:t> of </a:t>
            </a:r>
            <a:r>
              <a:rPr lang="en-US" dirty="0" err="1">
                <a:solidFill>
                  <a:srgbClr val="FF0000"/>
                </a:solidFill>
              </a:rPr>
              <a:t>incipent</a:t>
            </a:r>
            <a:r>
              <a:rPr lang="en-US" dirty="0">
                <a:solidFill>
                  <a:srgbClr val="FF0000"/>
                </a:solidFill>
              </a:rPr>
              <a:t> lesions</a:t>
            </a:r>
          </a:p>
          <a:p>
            <a:pPr>
              <a:buFont typeface="Wingdings" pitchFamily="2" charset="2"/>
              <a:buChar char="ü"/>
            </a:pPr>
            <a:r>
              <a:rPr lang="en-US" dirty="0">
                <a:solidFill>
                  <a:srgbClr val="FF0000"/>
                </a:solidFill>
              </a:rPr>
              <a:t>Interfere with plaque microorganisms</a:t>
            </a:r>
          </a:p>
          <a:p>
            <a:pPr>
              <a:buFont typeface="Wingdings" pitchFamily="2" charset="2"/>
              <a:buChar char="ü"/>
            </a:pPr>
            <a:r>
              <a:rPr lang="en-US" dirty="0"/>
              <a:t>Modification in tooth morphology.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571500"/>
            <a:ext cx="7498080" cy="857250"/>
          </a:xfrm>
        </p:spPr>
        <p:txBody>
          <a:bodyPr>
            <a:normAutofit fontScale="90000"/>
          </a:bodyPr>
          <a:lstStyle/>
          <a:p>
            <a:r>
              <a:rPr lang="en-US" dirty="0"/>
              <a:t>Increase enamel resistance or reduction in enamel solubility</a:t>
            </a:r>
            <a:br>
              <a:rPr lang="en-US" dirty="0"/>
            </a:br>
            <a:endParaRPr lang="en-US" dirty="0"/>
          </a:p>
        </p:txBody>
      </p:sp>
      <p:pic>
        <p:nvPicPr>
          <p:cNvPr id="14338" name="Picture 2" descr="Image result for fluoride mechanism&quot;"/>
          <p:cNvPicPr>
            <a:picLocks noChangeAspect="1" noChangeArrowheads="1"/>
          </p:cNvPicPr>
          <p:nvPr/>
        </p:nvPicPr>
        <p:blipFill>
          <a:blip r:embed="rId2"/>
          <a:srcRect/>
          <a:stretch>
            <a:fillRect/>
          </a:stretch>
        </p:blipFill>
        <p:spPr bwMode="auto">
          <a:xfrm>
            <a:off x="3048000" y="1504950"/>
            <a:ext cx="3505200" cy="332994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Image result for fluorides in dental caries&quot;"/>
          <p:cNvPicPr>
            <a:picLocks noChangeAspect="1" noChangeArrowheads="1"/>
          </p:cNvPicPr>
          <p:nvPr/>
        </p:nvPicPr>
        <p:blipFill>
          <a:blip r:embed="rId2"/>
          <a:srcRect/>
          <a:stretch>
            <a:fillRect/>
          </a:stretch>
        </p:blipFill>
        <p:spPr bwMode="auto">
          <a:xfrm>
            <a:off x="1447800" y="1504950"/>
            <a:ext cx="2743200" cy="3432048"/>
          </a:xfrm>
          <a:prstGeom prst="rect">
            <a:avLst/>
          </a:prstGeom>
          <a:noFill/>
        </p:spPr>
      </p:pic>
      <p:pic>
        <p:nvPicPr>
          <p:cNvPr id="49156" name="Picture 4" descr="Image result for fluorides in dental caries&quot;"/>
          <p:cNvPicPr>
            <a:picLocks noChangeAspect="1" noChangeArrowheads="1"/>
          </p:cNvPicPr>
          <p:nvPr/>
        </p:nvPicPr>
        <p:blipFill>
          <a:blip r:embed="rId3"/>
          <a:srcRect/>
          <a:stretch>
            <a:fillRect/>
          </a:stretch>
        </p:blipFill>
        <p:spPr bwMode="auto">
          <a:xfrm>
            <a:off x="5020510" y="1504950"/>
            <a:ext cx="3285290" cy="3276600"/>
          </a:xfrm>
          <a:prstGeom prst="rect">
            <a:avLst/>
          </a:prstGeom>
          <a:noFill/>
        </p:spPr>
      </p:pic>
      <p:sp>
        <p:nvSpPr>
          <p:cNvPr id="6" name="TextBox 5"/>
          <p:cNvSpPr txBox="1"/>
          <p:nvPr/>
        </p:nvSpPr>
        <p:spPr>
          <a:xfrm>
            <a:off x="1371600" y="133350"/>
            <a:ext cx="7620000" cy="1200329"/>
          </a:xfrm>
          <a:prstGeom prst="rect">
            <a:avLst/>
          </a:prstGeom>
          <a:noFill/>
        </p:spPr>
        <p:txBody>
          <a:bodyPr wrap="square" rtlCol="0">
            <a:spAutoFit/>
          </a:bodyPr>
          <a:lstStyle/>
          <a:p>
            <a:r>
              <a:rPr lang="en-US" sz="3600" dirty="0" err="1">
                <a:latin typeface="Comic Sans MS" panose="030F0702030302020204" pitchFamily="66" charset="0"/>
              </a:rPr>
              <a:t>Remineralization</a:t>
            </a:r>
            <a:r>
              <a:rPr lang="en-US" sz="3600" dirty="0">
                <a:latin typeface="Comic Sans MS" panose="030F0702030302020204" pitchFamily="66" charset="0"/>
              </a:rPr>
              <a:t> of incipient lesions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Contents</a:t>
            </a:r>
          </a:p>
        </p:txBody>
      </p:sp>
      <p:sp>
        <p:nvSpPr>
          <p:cNvPr id="3" name="Content Placeholder 2"/>
          <p:cNvSpPr>
            <a:spLocks noGrp="1"/>
          </p:cNvSpPr>
          <p:nvPr>
            <p:ph idx="1"/>
          </p:nvPr>
        </p:nvSpPr>
        <p:spPr/>
        <p:txBody>
          <a:bodyPr>
            <a:normAutofit fontScale="77500" lnSpcReduction="20000"/>
          </a:bodyPr>
          <a:lstStyle/>
          <a:p>
            <a:pPr>
              <a:buFont typeface="Wingdings" panose="05000000000000000000" pitchFamily="2" charset="2"/>
              <a:buChar char="q"/>
            </a:pPr>
            <a:r>
              <a:rPr lang="en-US" sz="2800" dirty="0"/>
              <a:t>      Introduction</a:t>
            </a:r>
          </a:p>
          <a:p>
            <a:pPr>
              <a:buFont typeface="Wingdings" panose="05000000000000000000" pitchFamily="2" charset="2"/>
              <a:buChar char="q"/>
            </a:pPr>
            <a:r>
              <a:rPr lang="en-US" sz="2800" dirty="0"/>
              <a:t>      Caries prevention</a:t>
            </a:r>
          </a:p>
          <a:p>
            <a:pPr>
              <a:buFont typeface="Wingdings" panose="05000000000000000000" pitchFamily="2" charset="2"/>
              <a:buChar char="q"/>
            </a:pPr>
            <a:r>
              <a:rPr lang="en-US" sz="2800" dirty="0"/>
              <a:t>      Need for prevention</a:t>
            </a:r>
          </a:p>
          <a:p>
            <a:pPr>
              <a:buFont typeface="Wingdings" panose="05000000000000000000" pitchFamily="2" charset="2"/>
              <a:buChar char="q"/>
            </a:pPr>
            <a:r>
              <a:rPr lang="en-US" sz="2800" dirty="0"/>
              <a:t>      Aim for prevention</a:t>
            </a:r>
          </a:p>
          <a:p>
            <a:pPr>
              <a:buFont typeface="Wingdings" panose="05000000000000000000" pitchFamily="2" charset="2"/>
              <a:buChar char="q"/>
            </a:pPr>
            <a:r>
              <a:rPr lang="en-US" sz="2800" dirty="0"/>
              <a:t>      Prevention  levels</a:t>
            </a:r>
          </a:p>
          <a:p>
            <a:pPr marL="493776" indent="-457200">
              <a:buFont typeface="Wingdings" panose="05000000000000000000" pitchFamily="2" charset="2"/>
              <a:buChar char="q"/>
            </a:pPr>
            <a:r>
              <a:rPr lang="en-US" sz="2800" dirty="0"/>
              <a:t>Preventive measures</a:t>
            </a:r>
          </a:p>
          <a:p>
            <a:pPr marL="493776" indent="-457200">
              <a:buFont typeface="Wingdings" panose="05000000000000000000" pitchFamily="2" charset="2"/>
              <a:buChar char="q"/>
            </a:pPr>
            <a:r>
              <a:rPr lang="en-US" sz="2800" dirty="0"/>
              <a:t>Non invasive options for treatment of existing lesions</a:t>
            </a:r>
          </a:p>
          <a:p>
            <a:pPr marL="493776" indent="-457200">
              <a:buFont typeface="Wingdings" panose="05000000000000000000" pitchFamily="2" charset="2"/>
              <a:buChar char="q"/>
            </a:pPr>
            <a:r>
              <a:rPr lang="en-US" sz="2800" dirty="0"/>
              <a:t>Operative and minimally invasive treatment options</a:t>
            </a:r>
          </a:p>
          <a:p>
            <a:pPr marL="493776" indent="-457200">
              <a:buFont typeface="Wingdings" panose="05000000000000000000" pitchFamily="2" charset="2"/>
              <a:buChar char="q"/>
            </a:pPr>
            <a:r>
              <a:rPr lang="en-US" sz="2800" dirty="0"/>
              <a:t>Maintenance care</a:t>
            </a:r>
          </a:p>
          <a:p>
            <a:pPr marL="493776" indent="-457200">
              <a:buFont typeface="Wingdings" panose="05000000000000000000" pitchFamily="2" charset="2"/>
              <a:buChar char="q"/>
            </a:pPr>
            <a:r>
              <a:rPr lang="en-US" sz="2800" dirty="0"/>
              <a:t>CAMBRA (caries management by risk assessment)</a:t>
            </a:r>
          </a:p>
          <a:p>
            <a:pPr marL="608076" indent="-571500">
              <a:buFont typeface="Wingdings" panose="05000000000000000000" pitchFamily="2" charset="2"/>
              <a:buChar char="q"/>
            </a:pPr>
            <a:endParaRPr lang="en-US" sz="2000" dirty="0"/>
          </a:p>
          <a:p>
            <a:pPr marL="608076" indent="-571500">
              <a:buNone/>
            </a:pPr>
            <a:endParaRPr lang="en-US" sz="2000" dirty="0"/>
          </a:p>
          <a:p>
            <a:pPr marL="608076" indent="-571500">
              <a:buNone/>
            </a:pPr>
            <a:endParaRPr lang="en-US" sz="2000" dirty="0"/>
          </a:p>
          <a:p>
            <a:pPr marL="608076" indent="-571500">
              <a:buNone/>
            </a:pPr>
            <a:endParaRPr lang="en-US" sz="2000" dirty="0"/>
          </a:p>
          <a:p>
            <a:pPr marL="608076" indent="-571500">
              <a:buNone/>
            </a:pPr>
            <a:endParaRPr lang="en-US" sz="2000" dirty="0"/>
          </a:p>
          <a:p>
            <a:pPr marL="608076" indent="-571500">
              <a:buNone/>
            </a:pPr>
            <a:endParaRPr lang="en-US" sz="2000" dirty="0"/>
          </a:p>
          <a:p>
            <a:pPr marL="608076" indent="-571500">
              <a:buNone/>
            </a:pPr>
            <a:endParaRPr lang="en-US" sz="20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chemeClr val="tx1"/>
                </a:solidFill>
              </a:rPr>
              <a:t>Interfere with plaque microorganisms</a:t>
            </a:r>
          </a:p>
        </p:txBody>
      </p:sp>
      <p:pic>
        <p:nvPicPr>
          <p:cNvPr id="13314" name="Picture 2" descr="Image result for pathogenesis of dental caries&quot;"/>
          <p:cNvPicPr>
            <a:picLocks noChangeAspect="1" noChangeArrowheads="1"/>
          </p:cNvPicPr>
          <p:nvPr/>
        </p:nvPicPr>
        <p:blipFill>
          <a:blip r:embed="rId2"/>
          <a:srcRect/>
          <a:stretch>
            <a:fillRect/>
          </a:stretch>
        </p:blipFill>
        <p:spPr bwMode="auto">
          <a:xfrm>
            <a:off x="2514600" y="1447800"/>
            <a:ext cx="4648200" cy="3486150"/>
          </a:xfrm>
          <a:prstGeom prst="rect">
            <a:avLst/>
          </a:prstGeom>
          <a:noFill/>
        </p:spPr>
      </p:pic>
      <p:sp>
        <p:nvSpPr>
          <p:cNvPr id="6" name="Rectangle 5"/>
          <p:cNvSpPr/>
          <p:nvPr/>
        </p:nvSpPr>
        <p:spPr>
          <a:xfrm>
            <a:off x="2209800" y="2343150"/>
            <a:ext cx="1600200" cy="381000"/>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dirty="0">
                <a:solidFill>
                  <a:schemeClr val="tx1"/>
                </a:solidFill>
              </a:rPr>
              <a:t>FLUORIDES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FLUORIDE DELIVERY METHODS</a:t>
            </a:r>
          </a:p>
        </p:txBody>
      </p:sp>
      <p:graphicFrame>
        <p:nvGraphicFramePr>
          <p:cNvPr id="4" name="Content Placeholder 3">
            <a:extLst>
              <a:ext uri="{FF2B5EF4-FFF2-40B4-BE49-F238E27FC236}">
                <a16:creationId xmlns:a16="http://schemas.microsoft.com/office/drawing/2014/main" id="{A090639A-6C13-466B-B0A9-6D8C284DB172}"/>
              </a:ext>
            </a:extLst>
          </p:cNvPr>
          <p:cNvGraphicFramePr>
            <a:graphicFrameLocks noGrp="1"/>
          </p:cNvGraphicFramePr>
          <p:nvPr>
            <p:ph idx="1"/>
            <p:extLst>
              <p:ext uri="{D42A27DB-BD31-4B8C-83A1-F6EECF244321}">
                <p14:modId xmlns:p14="http://schemas.microsoft.com/office/powerpoint/2010/main" val="3645148122"/>
              </p:ext>
            </p:extLst>
          </p:nvPr>
        </p:nvGraphicFramePr>
        <p:xfrm>
          <a:off x="1066800" y="1276350"/>
          <a:ext cx="7498080" cy="3600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57150"/>
            <a:ext cx="7498080" cy="857250"/>
          </a:xfrm>
        </p:spPr>
        <p:txBody>
          <a:bodyPr/>
          <a:lstStyle/>
          <a:p>
            <a:r>
              <a:rPr lang="en-US" dirty="0"/>
              <a:t>TOPICAL FLUORIDES</a:t>
            </a:r>
          </a:p>
        </p:txBody>
      </p:sp>
      <p:graphicFrame>
        <p:nvGraphicFramePr>
          <p:cNvPr id="8" name="Diagram 7"/>
          <p:cNvGraphicFramePr/>
          <p:nvPr>
            <p:extLst>
              <p:ext uri="{D42A27DB-BD31-4B8C-83A1-F6EECF244321}">
                <p14:modId xmlns:p14="http://schemas.microsoft.com/office/powerpoint/2010/main" val="3585965535"/>
              </p:ext>
            </p:extLst>
          </p:nvPr>
        </p:nvGraphicFramePr>
        <p:xfrm>
          <a:off x="1905000" y="895350"/>
          <a:ext cx="4876800" cy="388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495300"/>
            <a:ext cx="7498080" cy="857250"/>
          </a:xfrm>
        </p:spPr>
        <p:txBody>
          <a:bodyPr>
            <a:normAutofit fontScale="90000"/>
          </a:bodyPr>
          <a:lstStyle/>
          <a:p>
            <a:pPr lvl="0"/>
            <a:r>
              <a:rPr lang="en-US" dirty="0"/>
              <a:t>PROFESSIONALY APPLIED COMPOUNDS</a:t>
            </a:r>
            <a:br>
              <a:rPr lang="en-US" dirty="0"/>
            </a:br>
            <a:endParaRPr lang="en-US" dirty="0"/>
          </a:p>
        </p:txBody>
      </p:sp>
      <p:sp>
        <p:nvSpPr>
          <p:cNvPr id="3" name="Content Placeholder 2"/>
          <p:cNvSpPr>
            <a:spLocks noGrp="1"/>
          </p:cNvSpPr>
          <p:nvPr>
            <p:ph idx="1"/>
          </p:nvPr>
        </p:nvSpPr>
        <p:spPr>
          <a:xfrm>
            <a:off x="1371600" y="1409700"/>
            <a:ext cx="7498080" cy="3600450"/>
          </a:xfrm>
        </p:spPr>
        <p:txBody>
          <a:bodyPr/>
          <a:lstStyle/>
          <a:p>
            <a:r>
              <a:rPr lang="en-US" dirty="0"/>
              <a:t>Typically dispensed by  dental professionals in dental office</a:t>
            </a:r>
          </a:p>
          <a:p>
            <a:r>
              <a:rPr lang="en-US" dirty="0"/>
              <a:t>Use of  high concentration of fluoride</a:t>
            </a:r>
          </a:p>
          <a:p>
            <a:r>
              <a:rPr lang="en-US" dirty="0"/>
              <a:t>Between 5000- 19000  </a:t>
            </a:r>
            <a:r>
              <a:rPr lang="en-US" dirty="0" err="1"/>
              <a:t>ppm</a:t>
            </a:r>
            <a:endParaRPr lang="en-US" dirty="0"/>
          </a:p>
          <a:p>
            <a:r>
              <a:rPr lang="en-US" dirty="0"/>
              <a:t>5- 19 mg F / </a:t>
            </a:r>
            <a:r>
              <a:rPr lang="en-US" dirty="0" err="1"/>
              <a:t>mL</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35608" y="361950"/>
            <a:ext cx="7498080" cy="857250"/>
          </a:xfrm>
        </p:spPr>
        <p:txBody>
          <a:bodyPr>
            <a:normAutofit fontScale="90000"/>
          </a:bodyPr>
          <a:lstStyle/>
          <a:p>
            <a:pPr lvl="0"/>
            <a:r>
              <a:rPr lang="en-US" dirty="0"/>
              <a:t>AQUOUS SOLUTION AND GELS</a:t>
            </a:r>
            <a:br>
              <a:rPr lang="en-US" dirty="0"/>
            </a:br>
            <a:endParaRPr lang="en-US" dirty="0"/>
          </a:p>
        </p:txBody>
      </p:sp>
      <p:sp>
        <p:nvSpPr>
          <p:cNvPr id="3" name="Content Placeholder 2"/>
          <p:cNvSpPr>
            <a:spLocks noGrp="1"/>
          </p:cNvSpPr>
          <p:nvPr>
            <p:ph idx="1"/>
          </p:nvPr>
        </p:nvSpPr>
        <p:spPr>
          <a:xfrm>
            <a:off x="1447800" y="514350"/>
            <a:ext cx="6687233" cy="2866945"/>
          </a:xfrm>
        </p:spPr>
        <p:txBody>
          <a:bodyPr>
            <a:normAutofit fontScale="92500" lnSpcReduction="10000"/>
          </a:bodyPr>
          <a:lstStyle/>
          <a:p>
            <a:endParaRPr lang="en-US" dirty="0"/>
          </a:p>
          <a:p>
            <a:pPr>
              <a:buFont typeface="Wingdings" panose="05000000000000000000" pitchFamily="2" charset="2"/>
              <a:buChar char="q"/>
            </a:pPr>
            <a:r>
              <a:rPr lang="en-US" dirty="0"/>
              <a:t>Less than 0.5 ml solution is used </a:t>
            </a:r>
          </a:p>
          <a:p>
            <a:pPr>
              <a:buFont typeface="Wingdings" panose="05000000000000000000" pitchFamily="2" charset="2"/>
              <a:buChar char="q"/>
            </a:pPr>
            <a:r>
              <a:rPr lang="en-US" dirty="0"/>
              <a:t>Either it is coated over tooth surface or applied by means of trays.</a:t>
            </a:r>
          </a:p>
          <a:p>
            <a:pPr>
              <a:buFont typeface="Wingdings" panose="05000000000000000000" pitchFamily="2" charset="2"/>
              <a:buChar char="q"/>
            </a:pPr>
            <a:r>
              <a:rPr lang="en-US" dirty="0"/>
              <a:t>Agents: NAF, SNF, APF, silver diamine fluoride</a:t>
            </a:r>
          </a:p>
          <a:p>
            <a:pPr>
              <a:buFont typeface="Wingdings" panose="05000000000000000000" pitchFamily="2" charset="2"/>
              <a:buChar char="q"/>
            </a:pPr>
            <a:endParaRPr lang="en-US" dirty="0"/>
          </a:p>
          <a:p>
            <a:pPr>
              <a:buNone/>
            </a:pPr>
            <a:endParaRPr lang="en-US" dirty="0"/>
          </a:p>
        </p:txBody>
      </p:sp>
      <p:pic>
        <p:nvPicPr>
          <p:cNvPr id="2051" name="Picture 3" descr="C:\Users\ace\Desktop\jnkoo\GEL.jpg"/>
          <p:cNvPicPr>
            <a:picLocks noChangeAspect="1" noChangeArrowheads="1"/>
          </p:cNvPicPr>
          <p:nvPr/>
        </p:nvPicPr>
        <p:blipFill>
          <a:blip r:embed="rId2"/>
          <a:srcRect/>
          <a:stretch>
            <a:fillRect/>
          </a:stretch>
        </p:blipFill>
        <p:spPr bwMode="auto">
          <a:xfrm>
            <a:off x="3733800" y="3333750"/>
            <a:ext cx="2238375" cy="1489537"/>
          </a:xfrm>
          <a:prstGeom prst="rect">
            <a:avLst/>
          </a:prstGeom>
          <a:noFill/>
        </p:spPr>
      </p:pic>
      <p:pic>
        <p:nvPicPr>
          <p:cNvPr id="6" name="Picture 5">
            <a:extLst>
              <a:ext uri="{FF2B5EF4-FFF2-40B4-BE49-F238E27FC236}">
                <a16:creationId xmlns:a16="http://schemas.microsoft.com/office/drawing/2014/main" id="{83412342-2E88-411D-8DA1-2BB3D30555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3181350"/>
            <a:ext cx="1313165" cy="1733550"/>
          </a:xfrm>
          <a:prstGeom prst="rect">
            <a:avLst/>
          </a:prstGeom>
        </p:spPr>
      </p:pic>
      <p:graphicFrame>
        <p:nvGraphicFramePr>
          <p:cNvPr id="2052" name="Object 4"/>
          <p:cNvGraphicFramePr>
            <a:graphicFrameLocks noChangeAspect="1"/>
          </p:cNvGraphicFramePr>
          <p:nvPr>
            <p:extLst>
              <p:ext uri="{D42A27DB-BD31-4B8C-83A1-F6EECF244321}">
                <p14:modId xmlns:p14="http://schemas.microsoft.com/office/powerpoint/2010/main" val="2644970061"/>
              </p:ext>
            </p:extLst>
          </p:nvPr>
        </p:nvGraphicFramePr>
        <p:xfrm>
          <a:off x="7086600" y="4100512"/>
          <a:ext cx="1441450" cy="528638"/>
        </p:xfrm>
        <a:graphic>
          <a:graphicData uri="http://schemas.openxmlformats.org/presentationml/2006/ole">
            <mc:AlternateContent xmlns:mc="http://schemas.openxmlformats.org/markup-compatibility/2006">
              <mc:Choice xmlns:v="urn:schemas-microsoft-com:vml" Requires="v">
                <p:oleObj name="Packager Shell Object" showAsIcon="1" r:id="rId4" imgW="2844720" imgH="392040" progId="Package">
                  <p:embed/>
                </p:oleObj>
              </mc:Choice>
              <mc:Fallback>
                <p:oleObj name="Packager Shell Object" showAsIcon="1" r:id="rId4" imgW="2844720" imgH="392040" progId="Package">
                  <p:embed/>
                  <p:pic>
                    <p:nvPicPr>
                      <p:cNvPr id="0" name="Picture 4"/>
                      <p:cNvPicPr>
                        <a:picLocks noChangeAspect="1" noChangeArrowheads="1"/>
                      </p:cNvPicPr>
                      <p:nvPr/>
                    </p:nvPicPr>
                    <p:blipFill>
                      <a:blip r:embed="rId5"/>
                      <a:srcRect/>
                      <a:stretch>
                        <a:fillRect/>
                      </a:stretch>
                    </p:blipFill>
                    <p:spPr bwMode="auto">
                      <a:xfrm>
                        <a:off x="7086600" y="4100512"/>
                        <a:ext cx="1441450" cy="52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60C1D-D7F8-4E1B-A0DC-84371AFBAD64}"/>
              </a:ext>
            </a:extLst>
          </p:cNvPr>
          <p:cNvSpPr>
            <a:spLocks noGrp="1"/>
          </p:cNvSpPr>
          <p:nvPr>
            <p:ph type="title"/>
          </p:nvPr>
        </p:nvSpPr>
        <p:spPr/>
        <p:txBody>
          <a:bodyPr/>
          <a:lstStyle/>
          <a:p>
            <a:r>
              <a:rPr lang="en-IN" dirty="0">
                <a:latin typeface="Comic Sans MS" panose="030F0702030302020204" pitchFamily="66" charset="0"/>
              </a:rPr>
              <a:t>Silver diamine fluoride</a:t>
            </a:r>
          </a:p>
        </p:txBody>
      </p:sp>
      <p:sp>
        <p:nvSpPr>
          <p:cNvPr id="3" name="Content Placeholder 2">
            <a:extLst>
              <a:ext uri="{FF2B5EF4-FFF2-40B4-BE49-F238E27FC236}">
                <a16:creationId xmlns:a16="http://schemas.microsoft.com/office/drawing/2014/main" id="{D1ED4C04-237D-417E-9FCE-3B59627BCB2A}"/>
              </a:ext>
            </a:extLst>
          </p:cNvPr>
          <p:cNvSpPr>
            <a:spLocks noGrp="1"/>
          </p:cNvSpPr>
          <p:nvPr>
            <p:ph idx="1"/>
          </p:nvPr>
        </p:nvSpPr>
        <p:spPr>
          <a:xfrm>
            <a:off x="1435608" y="1181100"/>
            <a:ext cx="7498080" cy="3600450"/>
          </a:xfrm>
          <a:solidFill>
            <a:schemeClr val="bg1"/>
          </a:solidFill>
          <a:ln>
            <a:solidFill>
              <a:schemeClr val="bg1"/>
            </a:solidFill>
          </a:ln>
        </p:spPr>
        <p:txBody>
          <a:bodyPr/>
          <a:lstStyle/>
          <a:p>
            <a:pPr marL="0" indent="0">
              <a:buNone/>
            </a:pPr>
            <a:r>
              <a:rPr lang="en-IN" dirty="0"/>
              <a:t>Silver diamine fluoride(SDF) is a typical solution used as a caries- arresting and anti hypersensitivity agent.</a:t>
            </a:r>
          </a:p>
          <a:p>
            <a:pPr marL="0" indent="0">
              <a:buNone/>
            </a:pPr>
            <a:r>
              <a:rPr lang="en-IN" b="1" u="sng" dirty="0"/>
              <a:t>MECHANISM OF SDF</a:t>
            </a:r>
          </a:p>
          <a:p>
            <a:pPr marL="0" indent="0">
              <a:buNone/>
            </a:pPr>
            <a:endParaRPr lang="en-IN" b="1" u="sng" dirty="0">
              <a:solidFill>
                <a:schemeClr val="accent1"/>
              </a:solidFill>
            </a:endParaRPr>
          </a:p>
          <a:p>
            <a:pPr marL="0" indent="0">
              <a:buNone/>
            </a:pPr>
            <a:endParaRPr lang="en-IN" sz="1600" b="1" u="sng" dirty="0">
              <a:solidFill>
                <a:schemeClr val="accent1"/>
              </a:solidFill>
            </a:endParaRPr>
          </a:p>
          <a:p>
            <a:pPr marL="0" indent="0">
              <a:buNone/>
            </a:pPr>
            <a:endParaRPr lang="en-IN" sz="1600" b="1" u="sng" dirty="0">
              <a:solidFill>
                <a:schemeClr val="accent1"/>
              </a:solidFill>
            </a:endParaRPr>
          </a:p>
          <a:p>
            <a:pPr marL="0" indent="0">
              <a:buNone/>
            </a:pPr>
            <a:endParaRPr lang="en-IN" sz="1600" b="1" u="sng" dirty="0">
              <a:solidFill>
                <a:schemeClr val="accent1"/>
              </a:solidFill>
            </a:endParaRPr>
          </a:p>
        </p:txBody>
      </p:sp>
      <p:graphicFrame>
        <p:nvGraphicFramePr>
          <p:cNvPr id="4" name="Diagram 3">
            <a:extLst>
              <a:ext uri="{FF2B5EF4-FFF2-40B4-BE49-F238E27FC236}">
                <a16:creationId xmlns:a16="http://schemas.microsoft.com/office/drawing/2014/main" id="{7D4BD294-9A15-4BC2-B5AC-0C76E54DCC69}"/>
              </a:ext>
            </a:extLst>
          </p:cNvPr>
          <p:cNvGraphicFramePr/>
          <p:nvPr>
            <p:extLst>
              <p:ext uri="{D42A27DB-BD31-4B8C-83A1-F6EECF244321}">
                <p14:modId xmlns:p14="http://schemas.microsoft.com/office/powerpoint/2010/main" val="3209602111"/>
              </p:ext>
            </p:extLst>
          </p:nvPr>
        </p:nvGraphicFramePr>
        <p:xfrm>
          <a:off x="1524000" y="2952750"/>
          <a:ext cx="6096000" cy="22169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923104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400E8-6E3D-46CB-90FB-7C61F983EDAE}"/>
              </a:ext>
            </a:extLst>
          </p:cNvPr>
          <p:cNvSpPr>
            <a:spLocks noGrp="1"/>
          </p:cNvSpPr>
          <p:nvPr>
            <p:ph type="title"/>
          </p:nvPr>
        </p:nvSpPr>
        <p:spPr/>
        <p:txBody>
          <a:bodyPr>
            <a:normAutofit fontScale="90000"/>
          </a:bodyPr>
          <a:lstStyle/>
          <a:p>
            <a:r>
              <a:rPr lang="en-IN" sz="2800" b="1" u="sng" dirty="0">
                <a:solidFill>
                  <a:schemeClr val="accent1"/>
                </a:solidFill>
              </a:rPr>
              <a:t>HOW TO USE</a:t>
            </a:r>
            <a:br>
              <a:rPr lang="en-IN" sz="2800" b="1" u="sng" dirty="0">
                <a:solidFill>
                  <a:schemeClr val="accent1"/>
                </a:solidFill>
              </a:rPr>
            </a:br>
            <a:endParaRPr lang="en-IN" dirty="0"/>
          </a:p>
        </p:txBody>
      </p:sp>
      <p:graphicFrame>
        <p:nvGraphicFramePr>
          <p:cNvPr id="4" name="Content Placeholder 3">
            <a:extLst>
              <a:ext uri="{FF2B5EF4-FFF2-40B4-BE49-F238E27FC236}">
                <a16:creationId xmlns:a16="http://schemas.microsoft.com/office/drawing/2014/main" id="{BF5B20A8-F5FF-4748-8B35-CC2E5E0C0B68}"/>
              </a:ext>
            </a:extLst>
          </p:cNvPr>
          <p:cNvGraphicFramePr>
            <a:graphicFrameLocks noGrp="1"/>
          </p:cNvGraphicFramePr>
          <p:nvPr>
            <p:ph idx="1"/>
            <p:extLst>
              <p:ext uri="{D42A27DB-BD31-4B8C-83A1-F6EECF244321}">
                <p14:modId xmlns:p14="http://schemas.microsoft.com/office/powerpoint/2010/main" val="1959861658"/>
              </p:ext>
            </p:extLst>
          </p:nvPr>
        </p:nvGraphicFramePr>
        <p:xfrm>
          <a:off x="1600200" y="666750"/>
          <a:ext cx="7027863"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381312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C0DF8FDC-53D0-48D5-9DA9-A218103807D2}"/>
              </a:ext>
            </a:extLst>
          </p:cNvPr>
          <p:cNvGraphicFramePr>
            <a:graphicFrameLocks noGrp="1"/>
          </p:cNvGraphicFramePr>
          <p:nvPr>
            <p:ph idx="1"/>
            <p:extLst>
              <p:ext uri="{D42A27DB-BD31-4B8C-83A1-F6EECF244321}">
                <p14:modId xmlns:p14="http://schemas.microsoft.com/office/powerpoint/2010/main" val="450793799"/>
              </p:ext>
            </p:extLst>
          </p:nvPr>
        </p:nvGraphicFramePr>
        <p:xfrm>
          <a:off x="1828800" y="313765"/>
          <a:ext cx="6229350" cy="25627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a:extLst>
              <a:ext uri="{FF2B5EF4-FFF2-40B4-BE49-F238E27FC236}">
                <a16:creationId xmlns:a16="http://schemas.microsoft.com/office/drawing/2014/main" id="{A9D4412A-545F-405C-ACF9-3F5640769C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60706" y="3257550"/>
            <a:ext cx="2254494" cy="1676400"/>
          </a:xfrm>
          <a:prstGeom prst="rect">
            <a:avLst/>
          </a:prstGeom>
        </p:spPr>
      </p:pic>
      <p:pic>
        <p:nvPicPr>
          <p:cNvPr id="11" name="Picture 10">
            <a:extLst>
              <a:ext uri="{FF2B5EF4-FFF2-40B4-BE49-F238E27FC236}">
                <a16:creationId xmlns:a16="http://schemas.microsoft.com/office/drawing/2014/main" id="{11D09130-D1D8-4BC6-AF34-4FF37DAD6B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78314" y="3409950"/>
            <a:ext cx="2174686" cy="1460013"/>
          </a:xfrm>
          <a:prstGeom prst="rect">
            <a:avLst/>
          </a:prstGeom>
        </p:spPr>
      </p:pic>
    </p:spTree>
    <p:extLst>
      <p:ext uri="{BB962C8B-B14F-4D97-AF65-F5344CB8AC3E}">
        <p14:creationId xmlns:p14="http://schemas.microsoft.com/office/powerpoint/2010/main" val="2275336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a:t>Fluoride varnish</a:t>
            </a:r>
          </a:p>
        </p:txBody>
      </p:sp>
      <p:sp>
        <p:nvSpPr>
          <p:cNvPr id="3" name="Content Placeholder 2"/>
          <p:cNvSpPr>
            <a:spLocks noGrp="1"/>
          </p:cNvSpPr>
          <p:nvPr>
            <p:ph idx="1"/>
          </p:nvPr>
        </p:nvSpPr>
        <p:spPr/>
        <p:txBody>
          <a:bodyPr>
            <a:normAutofit fontScale="85000" lnSpcReduction="20000"/>
          </a:bodyPr>
          <a:lstStyle/>
          <a:p>
            <a:pPr>
              <a:buFont typeface="Wingdings" panose="05000000000000000000" pitchFamily="2" charset="2"/>
              <a:buChar char="q"/>
            </a:pPr>
            <a:r>
              <a:rPr lang="en-US" dirty="0"/>
              <a:t>Highly concentrated form of fluoride.</a:t>
            </a:r>
          </a:p>
          <a:p>
            <a:pPr>
              <a:buFont typeface="Wingdings" panose="05000000000000000000" pitchFamily="2" charset="2"/>
              <a:buChar char="q"/>
            </a:pPr>
            <a:r>
              <a:rPr lang="en-US" dirty="0"/>
              <a:t>Applied to the</a:t>
            </a:r>
            <a:r>
              <a:rPr lang="en-US" dirty="0">
                <a:solidFill>
                  <a:schemeClr val="tx1"/>
                </a:solidFill>
              </a:rPr>
              <a:t> tooth surface</a:t>
            </a:r>
            <a:r>
              <a:rPr lang="en-US" dirty="0"/>
              <a:t>, by dentist or  other health care professional</a:t>
            </a:r>
          </a:p>
          <a:p>
            <a:pPr>
              <a:buFont typeface="Wingdings" panose="05000000000000000000" pitchFamily="2" charset="2"/>
              <a:buChar char="q"/>
            </a:pPr>
            <a:r>
              <a:rPr lang="en-US" dirty="0"/>
              <a:t>Varnish increase time of contacts between enamel surface and agents.</a:t>
            </a:r>
          </a:p>
          <a:p>
            <a:pPr>
              <a:buFont typeface="Wingdings" panose="05000000000000000000" pitchFamily="2" charset="2"/>
              <a:buChar char="q"/>
            </a:pPr>
            <a:r>
              <a:rPr lang="en-US" dirty="0"/>
              <a:t>First fluoride varnish developed by </a:t>
            </a:r>
            <a:r>
              <a:rPr lang="en-US" dirty="0" err="1"/>
              <a:t>schimdt</a:t>
            </a:r>
            <a:r>
              <a:rPr lang="en-US" dirty="0"/>
              <a:t> in 1964.</a:t>
            </a:r>
          </a:p>
          <a:p>
            <a:pPr>
              <a:buFont typeface="Wingdings" panose="05000000000000000000" pitchFamily="2" charset="2"/>
              <a:buChar char="q"/>
            </a:pPr>
            <a:r>
              <a:rPr lang="en-US" dirty="0"/>
              <a:t> Better outcome  in preventing caries at a lower cost compared to other fluoride treatments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3365031423"/>
              </p:ext>
            </p:extLst>
          </p:nvPr>
        </p:nvGraphicFramePr>
        <p:xfrm>
          <a:off x="1066800" y="438150"/>
          <a:ext cx="79248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3C63C460-D4D3-46E0-8FB2-6B094D585669}"/>
              </a:ext>
            </a:extLst>
          </p:cNvPr>
          <p:cNvSpPr txBox="1"/>
          <p:nvPr/>
        </p:nvSpPr>
        <p:spPr>
          <a:xfrm>
            <a:off x="2514600" y="438150"/>
            <a:ext cx="4572000" cy="646331"/>
          </a:xfrm>
          <a:prstGeom prst="rect">
            <a:avLst/>
          </a:prstGeom>
          <a:noFill/>
        </p:spPr>
        <p:txBody>
          <a:bodyPr wrap="square" rtlCol="0">
            <a:spAutoFit/>
          </a:bodyPr>
          <a:lstStyle/>
          <a:p>
            <a:r>
              <a:rPr lang="en-IN" sz="3600" b="1" dirty="0"/>
              <a:t>Types of varnish</a:t>
            </a:r>
          </a:p>
        </p:txBody>
      </p:sp>
      <p:pic>
        <p:nvPicPr>
          <p:cNvPr id="5" name="Picture 4">
            <a:extLst>
              <a:ext uri="{FF2B5EF4-FFF2-40B4-BE49-F238E27FC236}">
                <a16:creationId xmlns:a16="http://schemas.microsoft.com/office/drawing/2014/main" id="{3B41BEE2-AA41-46A6-8F6B-0241EB54A29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800" y="3562350"/>
            <a:ext cx="2286000" cy="1560492"/>
          </a:xfrm>
          <a:prstGeom prst="rect">
            <a:avLst/>
          </a:prstGeom>
        </p:spPr>
      </p:pic>
      <p:pic>
        <p:nvPicPr>
          <p:cNvPr id="6" name="Picture 5">
            <a:extLst>
              <a:ext uri="{FF2B5EF4-FFF2-40B4-BE49-F238E27FC236}">
                <a16:creationId xmlns:a16="http://schemas.microsoft.com/office/drawing/2014/main" id="{49C08D3A-04AB-4BB5-9B71-511905900D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62400" y="3562350"/>
            <a:ext cx="2057400" cy="1535137"/>
          </a:xfrm>
          <a:prstGeom prst="rect">
            <a:avLst/>
          </a:prstGeom>
        </p:spPr>
      </p:pic>
      <p:graphicFrame>
        <p:nvGraphicFramePr>
          <p:cNvPr id="1027" name="Object 3"/>
          <p:cNvGraphicFramePr>
            <a:graphicFrameLocks noChangeAspect="1"/>
          </p:cNvGraphicFramePr>
          <p:nvPr>
            <p:extLst>
              <p:ext uri="{D42A27DB-BD31-4B8C-83A1-F6EECF244321}">
                <p14:modId xmlns:p14="http://schemas.microsoft.com/office/powerpoint/2010/main" val="1304710541"/>
              </p:ext>
            </p:extLst>
          </p:nvPr>
        </p:nvGraphicFramePr>
        <p:xfrm>
          <a:off x="6913563" y="4356100"/>
          <a:ext cx="1524000" cy="392113"/>
        </p:xfrm>
        <a:graphic>
          <a:graphicData uri="http://schemas.openxmlformats.org/presentationml/2006/ole">
            <mc:AlternateContent xmlns:mc="http://schemas.openxmlformats.org/markup-compatibility/2006">
              <mc:Choice xmlns:v="urn:schemas-microsoft-com:vml" Requires="v">
                <p:oleObj name="Packager Shell Object" showAsIcon="1" r:id="rId9" imgW="1523880" imgH="392040" progId="Package">
                  <p:embed/>
                </p:oleObj>
              </mc:Choice>
              <mc:Fallback>
                <p:oleObj name="Packager Shell Object" showAsIcon="1" r:id="rId9" imgW="1523880" imgH="392040" progId="Package">
                  <p:embed/>
                  <p:pic>
                    <p:nvPicPr>
                      <p:cNvPr id="0" name="Picture 3"/>
                      <p:cNvPicPr>
                        <a:picLocks noChangeAspect="1" noChangeArrowheads="1"/>
                      </p:cNvPicPr>
                      <p:nvPr/>
                    </p:nvPicPr>
                    <p:blipFill>
                      <a:blip r:embed="rId10"/>
                      <a:srcRect/>
                      <a:stretch>
                        <a:fillRect/>
                      </a:stretch>
                    </p:blipFill>
                    <p:spPr bwMode="auto">
                      <a:xfrm>
                        <a:off x="6913563" y="4356100"/>
                        <a:ext cx="1524000"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I</a:t>
            </a:r>
            <a:r>
              <a:rPr lang="en-US" u="sng" dirty="0">
                <a:latin typeface="Century" pitchFamily="18" charset="0"/>
              </a:rPr>
              <a:t>ntroductio</a:t>
            </a:r>
            <a:r>
              <a:rPr lang="en-US" u="sng" dirty="0"/>
              <a:t>n</a:t>
            </a:r>
          </a:p>
        </p:txBody>
      </p:sp>
      <p:sp>
        <p:nvSpPr>
          <p:cNvPr id="3" name="Content Placeholder 2"/>
          <p:cNvSpPr>
            <a:spLocks noGrp="1"/>
          </p:cNvSpPr>
          <p:nvPr>
            <p:ph idx="1"/>
          </p:nvPr>
        </p:nvSpPr>
        <p:spPr>
          <a:xfrm>
            <a:off x="1066799" y="1200150"/>
            <a:ext cx="7561659" cy="3352800"/>
          </a:xfrm>
        </p:spPr>
        <p:txBody>
          <a:bodyPr>
            <a:normAutofit fontScale="62500" lnSpcReduction="20000"/>
          </a:bodyPr>
          <a:lstStyle/>
          <a:p>
            <a:pPr>
              <a:buNone/>
            </a:pPr>
            <a:endParaRPr lang="en-US" dirty="0"/>
          </a:p>
          <a:p>
            <a:pPr>
              <a:buFont typeface="Wingdings" panose="05000000000000000000" pitchFamily="2" charset="2"/>
              <a:buChar char="Ø"/>
            </a:pPr>
            <a:r>
              <a:rPr lang="en-US" sz="2900" b="1" dirty="0">
                <a:latin typeface="Century Gothic" pitchFamily="34" charset="0"/>
              </a:rPr>
              <a:t>DENTAL CARIES </a:t>
            </a:r>
            <a:r>
              <a:rPr lang="en-US" sz="2900" dirty="0">
                <a:latin typeface="Century Gothic" pitchFamily="34" charset="0"/>
              </a:rPr>
              <a:t>is a preventable, chronic, and biofilm –mediated disease that affecting close </a:t>
            </a:r>
            <a:r>
              <a:rPr lang="en-US" sz="2900" b="1" dirty="0">
                <a:latin typeface="Century Gothic" pitchFamily="34" charset="0"/>
              </a:rPr>
              <a:t>to 2.4 billion people</a:t>
            </a:r>
          </a:p>
          <a:p>
            <a:pPr>
              <a:buFont typeface="Wingdings" panose="05000000000000000000" pitchFamily="2" charset="2"/>
              <a:buChar char="Ø"/>
            </a:pPr>
            <a:endParaRPr lang="en-US" sz="2900" b="1" dirty="0">
              <a:latin typeface="Century Gothic" pitchFamily="34" charset="0"/>
            </a:endParaRPr>
          </a:p>
          <a:p>
            <a:pPr>
              <a:buFont typeface="Wingdings" panose="05000000000000000000" pitchFamily="2" charset="2"/>
              <a:buChar char="Ø"/>
            </a:pPr>
            <a:r>
              <a:rPr lang="en-US" sz="2900" dirty="0">
                <a:latin typeface="Century Gothic" pitchFamily="34" charset="0"/>
              </a:rPr>
              <a:t>Its a result of the interaction between cariogenic oral bacteria, fermentable carbohydrate and time on a  tooth.</a:t>
            </a:r>
          </a:p>
          <a:p>
            <a:pPr>
              <a:buFont typeface="Wingdings" panose="05000000000000000000" pitchFamily="2" charset="2"/>
              <a:buChar char="Ø"/>
            </a:pPr>
            <a:endParaRPr lang="en-US" sz="2900" dirty="0">
              <a:latin typeface="Century Gothic" pitchFamily="34" charset="0"/>
            </a:endParaRPr>
          </a:p>
          <a:p>
            <a:pPr>
              <a:buFont typeface="Wingdings" panose="05000000000000000000" pitchFamily="2" charset="2"/>
              <a:buChar char="Ø"/>
            </a:pPr>
            <a:r>
              <a:rPr lang="en-US" sz="2900" dirty="0">
                <a:latin typeface="Century Gothic" pitchFamily="34" charset="0"/>
              </a:rPr>
              <a:t>At the tooth level, dental caries lesions result from a dynamic process of demineralization and remineralization </a:t>
            </a:r>
          </a:p>
          <a:p>
            <a:pPr marL="425196" indent="-342900">
              <a:buFont typeface="Wingdings" panose="05000000000000000000" pitchFamily="2" charset="2"/>
              <a:buChar char="Ø"/>
            </a:pPr>
            <a:endParaRPr lang="en-US" sz="2900" dirty="0">
              <a:latin typeface="Century Gothic" pitchFamily="34" charset="0"/>
            </a:endParaRPr>
          </a:p>
          <a:p>
            <a:pPr>
              <a:buFont typeface="Wingdings" panose="05000000000000000000" pitchFamily="2" charset="2"/>
              <a:buChar char="Ø"/>
            </a:pPr>
            <a:r>
              <a:rPr lang="en-US" sz="2900" dirty="0">
                <a:latin typeface="Century Gothic" pitchFamily="34" charset="0"/>
              </a:rPr>
              <a:t>to prevent and manage caries we need to understand the balance between demineralization and </a:t>
            </a:r>
            <a:r>
              <a:rPr lang="en-US" sz="2900" dirty="0" err="1">
                <a:latin typeface="Century Gothic" pitchFamily="34" charset="0"/>
              </a:rPr>
              <a:t>remineralization</a:t>
            </a:r>
            <a:r>
              <a:rPr lang="en-US" sz="2900" dirty="0">
                <a:latin typeface="Century Gothic" pitchFamily="34" charset="0"/>
              </a:rPr>
              <a:t>.</a:t>
            </a:r>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a:t>
            </a:r>
          </a:p>
        </p:txBody>
      </p:sp>
      <p:sp>
        <p:nvSpPr>
          <p:cNvPr id="3" name="Content Placeholder 2"/>
          <p:cNvSpPr>
            <a:spLocks noGrp="1"/>
          </p:cNvSpPr>
          <p:nvPr>
            <p:ph idx="1"/>
          </p:nvPr>
        </p:nvSpPr>
        <p:spPr/>
        <p:txBody>
          <a:bodyPr>
            <a:normAutofit fontScale="70000" lnSpcReduction="20000"/>
          </a:bodyPr>
          <a:lstStyle/>
          <a:p>
            <a:r>
              <a:rPr lang="en-US" dirty="0"/>
              <a:t> Available in different flavors which can be advantageous when treating younger patients</a:t>
            </a:r>
          </a:p>
          <a:p>
            <a:r>
              <a:rPr lang="en-US" dirty="0"/>
              <a:t>Varnish dry rapidly and will set even in the presence of saliva</a:t>
            </a:r>
          </a:p>
          <a:p>
            <a:r>
              <a:rPr lang="en-US" dirty="0"/>
              <a:t> Suitable for use in patients with a strong gag reflex </a:t>
            </a:r>
          </a:p>
          <a:p>
            <a:r>
              <a:rPr lang="en-US" dirty="0"/>
              <a:t>It has a sticky consistency which helps it to adhere to the tooth’s surface ( LONG CONTACT TIME)</a:t>
            </a:r>
          </a:p>
          <a:p>
            <a:r>
              <a:rPr lang="en-US" dirty="0"/>
              <a:t>professionally applied fluoride varnish does not appear to be a risk factor for dental </a:t>
            </a:r>
            <a:r>
              <a:rPr lang="en-US" dirty="0" err="1"/>
              <a:t>fluorosis</a:t>
            </a:r>
            <a:r>
              <a:rPr lang="en-US" dirty="0"/>
              <a:t> even in children under the age of 6.</a:t>
            </a:r>
          </a:p>
          <a:p>
            <a:r>
              <a:rPr lang="en-US" dirty="0"/>
              <a:t>They can be applied easily and quickly</a:t>
            </a:r>
          </a:p>
          <a:p>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Disadvantages</a:t>
            </a:r>
          </a:p>
        </p:txBody>
      </p:sp>
      <p:sp>
        <p:nvSpPr>
          <p:cNvPr id="3" name="Content Placeholder 2"/>
          <p:cNvSpPr>
            <a:spLocks noGrp="1"/>
          </p:cNvSpPr>
          <p:nvPr>
            <p:ph idx="1"/>
          </p:nvPr>
        </p:nvSpPr>
        <p:spPr/>
        <p:txBody>
          <a:bodyPr>
            <a:normAutofit fontScale="92500" lnSpcReduction="20000"/>
          </a:bodyPr>
          <a:lstStyle/>
          <a:p>
            <a:r>
              <a:rPr lang="en-US" dirty="0"/>
              <a:t>Due to the color and adherence , may cause a temporary change in the surface color of teeth as well as some filling materials.</a:t>
            </a:r>
          </a:p>
          <a:p>
            <a:r>
              <a:rPr lang="en-US" dirty="0"/>
              <a:t>Varnish costs more than gel and requires a prescription unlike the gel that is over the counter.</a:t>
            </a:r>
          </a:p>
          <a:p>
            <a:r>
              <a:rPr lang="en-US" dirty="0"/>
              <a:t> In some patients the taste of the varnish can cause nausea especially when consuming food within the 24 hours post treatment.</a:t>
            </a:r>
          </a:p>
          <a:p>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295400" y="783981"/>
          <a:ext cx="6324600" cy="4292404"/>
        </p:xfrm>
        <a:graphic>
          <a:graphicData uri="http://schemas.openxmlformats.org/drawingml/2006/table">
            <a:tbl>
              <a:tblPr firstRow="1" bandRow="1">
                <a:tableStyleId>{073A0DAA-6AF3-43AB-8588-CEC1D06C72B9}</a:tableStyleId>
              </a:tblPr>
              <a:tblGrid>
                <a:gridCol w="1581150">
                  <a:extLst>
                    <a:ext uri="{9D8B030D-6E8A-4147-A177-3AD203B41FA5}">
                      <a16:colId xmlns:a16="http://schemas.microsoft.com/office/drawing/2014/main" val="20000"/>
                    </a:ext>
                  </a:extLst>
                </a:gridCol>
                <a:gridCol w="1581150">
                  <a:extLst>
                    <a:ext uri="{9D8B030D-6E8A-4147-A177-3AD203B41FA5}">
                      <a16:colId xmlns:a16="http://schemas.microsoft.com/office/drawing/2014/main" val="20001"/>
                    </a:ext>
                  </a:extLst>
                </a:gridCol>
                <a:gridCol w="1581150">
                  <a:extLst>
                    <a:ext uri="{9D8B030D-6E8A-4147-A177-3AD203B41FA5}">
                      <a16:colId xmlns:a16="http://schemas.microsoft.com/office/drawing/2014/main" val="20002"/>
                    </a:ext>
                  </a:extLst>
                </a:gridCol>
                <a:gridCol w="1581150">
                  <a:extLst>
                    <a:ext uri="{9D8B030D-6E8A-4147-A177-3AD203B41FA5}">
                      <a16:colId xmlns:a16="http://schemas.microsoft.com/office/drawing/2014/main" val="20003"/>
                    </a:ext>
                  </a:extLst>
                </a:gridCol>
              </a:tblGrid>
              <a:tr h="451338">
                <a:tc>
                  <a:txBody>
                    <a:bodyPr/>
                    <a:lstStyle/>
                    <a:p>
                      <a:r>
                        <a:rPr lang="en-US" sz="1200" dirty="0"/>
                        <a:t>Characteristics</a:t>
                      </a:r>
                    </a:p>
                  </a:txBody>
                  <a:tcPr/>
                </a:tc>
                <a:tc>
                  <a:txBody>
                    <a:bodyPr/>
                    <a:lstStyle/>
                    <a:p>
                      <a:r>
                        <a:rPr lang="en-US" sz="1200" dirty="0"/>
                        <a:t>Sodium fluoride</a:t>
                      </a:r>
                    </a:p>
                    <a:p>
                      <a:r>
                        <a:rPr lang="en-US" sz="1200" dirty="0"/>
                        <a:t>          2 %</a:t>
                      </a:r>
                    </a:p>
                  </a:txBody>
                  <a:tcPr/>
                </a:tc>
                <a:tc>
                  <a:txBody>
                    <a:bodyPr/>
                    <a:lstStyle/>
                    <a:p>
                      <a:r>
                        <a:rPr lang="en-US" sz="1200" dirty="0"/>
                        <a:t>Stannous fluoride     8%</a:t>
                      </a:r>
                    </a:p>
                  </a:txBody>
                  <a:tcPr/>
                </a:tc>
                <a:tc>
                  <a:txBody>
                    <a:bodyPr/>
                    <a:lstStyle/>
                    <a:p>
                      <a:r>
                        <a:rPr lang="en-US" sz="1200" dirty="0"/>
                        <a:t> APF</a:t>
                      </a:r>
                    </a:p>
                  </a:txBody>
                  <a:tcPr/>
                </a:tc>
                <a:extLst>
                  <a:ext uri="{0D108BD9-81ED-4DB2-BD59-A6C34878D82A}">
                    <a16:rowId xmlns:a16="http://schemas.microsoft.com/office/drawing/2014/main" val="10000"/>
                  </a:ext>
                </a:extLst>
              </a:tr>
              <a:tr h="635977">
                <a:tc>
                  <a:txBody>
                    <a:bodyPr/>
                    <a:lstStyle/>
                    <a:p>
                      <a:r>
                        <a:rPr lang="en-US" sz="1200" dirty="0"/>
                        <a:t>Technique</a:t>
                      </a:r>
                    </a:p>
                  </a:txBody>
                  <a:tcPr/>
                </a:tc>
                <a:tc>
                  <a:txBody>
                    <a:bodyPr/>
                    <a:lstStyle/>
                    <a:p>
                      <a:r>
                        <a:rPr lang="en-US" sz="1200" dirty="0"/>
                        <a:t>KNUTSONS TECHNIQUE</a:t>
                      </a:r>
                    </a:p>
                  </a:txBody>
                  <a:tcPr/>
                </a:tc>
                <a:tc>
                  <a:txBody>
                    <a:bodyPr/>
                    <a:lstStyle/>
                    <a:p>
                      <a:r>
                        <a:rPr lang="en-US" sz="1200" dirty="0"/>
                        <a:t>MUHLERS TECHNIQUE</a:t>
                      </a:r>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200" dirty="0"/>
                        <a:t>BRUDEVOLD TECHNIQUE</a:t>
                      </a:r>
                    </a:p>
                    <a:p>
                      <a:endParaRPr lang="en-US" sz="1200" dirty="0"/>
                    </a:p>
                  </a:txBody>
                  <a:tcPr/>
                </a:tc>
                <a:extLst>
                  <a:ext uri="{0D108BD9-81ED-4DB2-BD59-A6C34878D82A}">
                    <a16:rowId xmlns:a16="http://schemas.microsoft.com/office/drawing/2014/main" val="10001"/>
                  </a:ext>
                </a:extLst>
              </a:tr>
              <a:tr h="451338">
                <a:tc>
                  <a:txBody>
                    <a:bodyPr/>
                    <a:lstStyle/>
                    <a:p>
                      <a:r>
                        <a:rPr lang="en-US" sz="1200" dirty="0"/>
                        <a:t>Fluoride</a:t>
                      </a:r>
                      <a:r>
                        <a:rPr lang="en-US" sz="1200" baseline="0" dirty="0"/>
                        <a:t> concentration</a:t>
                      </a:r>
                      <a:endParaRPr lang="en-US" sz="1200" dirty="0"/>
                    </a:p>
                  </a:txBody>
                  <a:tcPr/>
                </a:tc>
                <a:tc>
                  <a:txBody>
                    <a:bodyPr/>
                    <a:lstStyle/>
                    <a:p>
                      <a:r>
                        <a:rPr lang="en-US" sz="1200" dirty="0"/>
                        <a:t>9200 PPM</a:t>
                      </a:r>
                    </a:p>
                  </a:txBody>
                  <a:tcPr/>
                </a:tc>
                <a:tc>
                  <a:txBody>
                    <a:bodyPr/>
                    <a:lstStyle/>
                    <a:p>
                      <a:r>
                        <a:rPr lang="en-US" sz="1200" dirty="0"/>
                        <a:t>19500</a:t>
                      </a:r>
                    </a:p>
                  </a:txBody>
                  <a:tcPr/>
                </a:tc>
                <a:tc>
                  <a:txBody>
                    <a:bodyPr/>
                    <a:lstStyle/>
                    <a:p>
                      <a:r>
                        <a:rPr lang="en-US" sz="1200" dirty="0"/>
                        <a:t>12300</a:t>
                      </a:r>
                    </a:p>
                  </a:txBody>
                  <a:tcPr/>
                </a:tc>
                <a:extLst>
                  <a:ext uri="{0D108BD9-81ED-4DB2-BD59-A6C34878D82A}">
                    <a16:rowId xmlns:a16="http://schemas.microsoft.com/office/drawing/2014/main" val="10002"/>
                  </a:ext>
                </a:extLst>
              </a:tr>
              <a:tr h="266700">
                <a:tc>
                  <a:txBody>
                    <a:bodyPr/>
                    <a:lstStyle/>
                    <a:p>
                      <a:r>
                        <a:rPr lang="en-US" sz="1200" dirty="0"/>
                        <a:t>pH</a:t>
                      </a:r>
                    </a:p>
                  </a:txBody>
                  <a:tcPr/>
                </a:tc>
                <a:tc>
                  <a:txBody>
                    <a:bodyPr/>
                    <a:lstStyle/>
                    <a:p>
                      <a:r>
                        <a:rPr lang="en-US" sz="1200" dirty="0"/>
                        <a:t>Neutral</a:t>
                      </a:r>
                    </a:p>
                  </a:txBody>
                  <a:tcPr/>
                </a:tc>
                <a:tc>
                  <a:txBody>
                    <a:bodyPr/>
                    <a:lstStyle/>
                    <a:p>
                      <a:r>
                        <a:rPr lang="en-US" sz="1200" dirty="0"/>
                        <a:t>2.4 – 2.8</a:t>
                      </a:r>
                    </a:p>
                  </a:txBody>
                  <a:tcPr/>
                </a:tc>
                <a:tc>
                  <a:txBody>
                    <a:bodyPr/>
                    <a:lstStyle/>
                    <a:p>
                      <a:r>
                        <a:rPr lang="en-US" sz="1200" dirty="0"/>
                        <a:t> 3</a:t>
                      </a:r>
                    </a:p>
                  </a:txBody>
                  <a:tcPr/>
                </a:tc>
                <a:extLst>
                  <a:ext uri="{0D108BD9-81ED-4DB2-BD59-A6C34878D82A}">
                    <a16:rowId xmlns:a16="http://schemas.microsoft.com/office/drawing/2014/main" val="10003"/>
                  </a:ext>
                </a:extLst>
              </a:tr>
              <a:tr h="635977">
                <a:tc>
                  <a:txBody>
                    <a:bodyPr/>
                    <a:lstStyle/>
                    <a:p>
                      <a:r>
                        <a:rPr lang="en-US" sz="1200" dirty="0"/>
                        <a:t>Frequency of application</a:t>
                      </a:r>
                    </a:p>
                  </a:txBody>
                  <a:tcPr/>
                </a:tc>
                <a:tc>
                  <a:txBody>
                    <a:bodyPr/>
                    <a:lstStyle/>
                    <a:p>
                      <a:r>
                        <a:rPr lang="en-US" sz="1200" dirty="0"/>
                        <a:t>4  At</a:t>
                      </a:r>
                      <a:r>
                        <a:rPr lang="en-US" sz="1200" baseline="0" dirty="0"/>
                        <a:t>  weekly intervals  3,7,11,13 yrs</a:t>
                      </a:r>
                      <a:endParaRPr lang="en-US" sz="1200" dirty="0"/>
                    </a:p>
                  </a:txBody>
                  <a:tcPr/>
                </a:tc>
                <a:tc>
                  <a:txBody>
                    <a:bodyPr/>
                    <a:lstStyle/>
                    <a:p>
                      <a:r>
                        <a:rPr lang="en-US" sz="1200" dirty="0"/>
                        <a:t>Biannually</a:t>
                      </a:r>
                    </a:p>
                  </a:txBody>
                  <a:tcPr/>
                </a:tc>
                <a:tc>
                  <a:txBody>
                    <a:bodyPr/>
                    <a:lstStyle/>
                    <a:p>
                      <a:r>
                        <a:rPr lang="en-US" sz="1200" dirty="0"/>
                        <a:t>Biannually</a:t>
                      </a:r>
                    </a:p>
                  </a:txBody>
                  <a:tcPr/>
                </a:tc>
                <a:extLst>
                  <a:ext uri="{0D108BD9-81ED-4DB2-BD59-A6C34878D82A}">
                    <a16:rowId xmlns:a16="http://schemas.microsoft.com/office/drawing/2014/main" val="10004"/>
                  </a:ext>
                </a:extLst>
              </a:tr>
              <a:tr h="1559169">
                <a:tc>
                  <a:txBody>
                    <a:bodyPr/>
                    <a:lstStyle/>
                    <a:p>
                      <a:r>
                        <a:rPr lang="en-US" sz="1200" dirty="0"/>
                        <a:t>Adverse effects</a:t>
                      </a:r>
                    </a:p>
                  </a:txBody>
                  <a:tcPr/>
                </a:tc>
                <a:tc>
                  <a:txBody>
                    <a:bodyPr/>
                    <a:lstStyle/>
                    <a:p>
                      <a:r>
                        <a:rPr lang="en-US" sz="1200" dirty="0"/>
                        <a:t>4 visits  in relatively short period</a:t>
                      </a:r>
                      <a:r>
                        <a:rPr lang="en-US" sz="1200" baseline="0" dirty="0"/>
                        <a:t> of time.</a:t>
                      </a:r>
                      <a:endParaRPr lang="en-US" sz="1200" dirty="0"/>
                    </a:p>
                  </a:txBody>
                  <a:tcPr/>
                </a:tc>
                <a:tc>
                  <a:txBody>
                    <a:bodyPr/>
                    <a:lstStyle/>
                    <a:p>
                      <a:r>
                        <a:rPr lang="en-US" sz="1200" dirty="0"/>
                        <a:t>Tooth</a:t>
                      </a:r>
                      <a:r>
                        <a:rPr lang="en-US" sz="1200" baseline="0" dirty="0"/>
                        <a:t> pigmentation and gingival irritation</a:t>
                      </a:r>
                    </a:p>
                    <a:p>
                      <a:r>
                        <a:rPr lang="en-US" sz="1200" baseline="0" dirty="0"/>
                        <a:t>Unpleasant taste</a:t>
                      </a:r>
                    </a:p>
                    <a:p>
                      <a:endParaRPr lang="en-US" sz="1200" baseline="0" dirty="0"/>
                    </a:p>
                    <a:p>
                      <a:endParaRPr lang="en-US" sz="1200" dirty="0"/>
                    </a:p>
                  </a:txBody>
                  <a:tcPr/>
                </a:tc>
                <a:tc>
                  <a:txBody>
                    <a:bodyPr/>
                    <a:lstStyle/>
                    <a:p>
                      <a:r>
                        <a:rPr lang="en-US" sz="1200" dirty="0"/>
                        <a:t>Acidic, sour ,bitter   in taste</a:t>
                      </a:r>
                    </a:p>
                    <a:p>
                      <a:r>
                        <a:rPr lang="en-US" sz="1200" dirty="0"/>
                        <a:t>Cosmetic</a:t>
                      </a:r>
                      <a:r>
                        <a:rPr lang="en-US" sz="1200" baseline="0" dirty="0"/>
                        <a:t>  damage to porcelain and  composite    restorations</a:t>
                      </a:r>
                      <a:endParaRPr lang="en-US" sz="1200" dirty="0"/>
                    </a:p>
                  </a:txBody>
                  <a:tcPr/>
                </a:tc>
                <a:extLst>
                  <a:ext uri="{0D108BD9-81ED-4DB2-BD59-A6C34878D82A}">
                    <a16:rowId xmlns:a16="http://schemas.microsoft.com/office/drawing/2014/main" val="10005"/>
                  </a:ext>
                </a:extLst>
              </a:tr>
              <a:tr h="266700">
                <a:tc>
                  <a:txBody>
                    <a:bodyPr/>
                    <a:lstStyle/>
                    <a:p>
                      <a:r>
                        <a:rPr lang="en-US" sz="1200" dirty="0"/>
                        <a:t>Caries reduction</a:t>
                      </a:r>
                    </a:p>
                  </a:txBody>
                  <a:tcPr/>
                </a:tc>
                <a:tc>
                  <a:txBody>
                    <a:bodyPr/>
                    <a:lstStyle/>
                    <a:p>
                      <a:r>
                        <a:rPr lang="en-US" sz="1200" dirty="0"/>
                        <a:t>        30%</a:t>
                      </a:r>
                    </a:p>
                  </a:txBody>
                  <a:tcPr/>
                </a:tc>
                <a:tc>
                  <a:txBody>
                    <a:bodyPr/>
                    <a:lstStyle/>
                    <a:p>
                      <a:r>
                        <a:rPr lang="en-US" sz="1200" dirty="0"/>
                        <a:t>        32%</a:t>
                      </a:r>
                    </a:p>
                  </a:txBody>
                  <a:tcPr/>
                </a:tc>
                <a:tc>
                  <a:txBody>
                    <a:bodyPr/>
                    <a:lstStyle/>
                    <a:p>
                      <a:r>
                        <a:rPr lang="en-US" sz="1200" dirty="0"/>
                        <a:t>         28%</a:t>
                      </a:r>
                    </a:p>
                  </a:txBody>
                  <a:tcPr/>
                </a:tc>
                <a:extLst>
                  <a:ext uri="{0D108BD9-81ED-4DB2-BD59-A6C34878D82A}">
                    <a16:rowId xmlns:a16="http://schemas.microsoft.com/office/drawing/2014/main" val="10006"/>
                  </a:ext>
                </a:extLst>
              </a:tr>
            </a:tbl>
          </a:graphicData>
        </a:graphic>
      </p:graphicFrame>
      <p:sp>
        <p:nvSpPr>
          <p:cNvPr id="8" name="TextBox 7"/>
          <p:cNvSpPr txBox="1"/>
          <p:nvPr/>
        </p:nvSpPr>
        <p:spPr>
          <a:xfrm>
            <a:off x="1295400" y="57150"/>
            <a:ext cx="6019800" cy="400110"/>
          </a:xfrm>
          <a:prstGeom prst="rect">
            <a:avLst/>
          </a:prstGeom>
          <a:noFill/>
        </p:spPr>
        <p:txBody>
          <a:bodyPr wrap="square" rtlCol="0">
            <a:spAutoFit/>
          </a:bodyPr>
          <a:lstStyle/>
          <a:p>
            <a:r>
              <a:rPr lang="en-US" sz="2000" b="1" dirty="0"/>
              <a:t>TOPICAL FLUORIDE  COMPOUNDS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57150"/>
            <a:ext cx="6683765" cy="960668"/>
          </a:xfrm>
        </p:spPr>
        <p:txBody>
          <a:bodyPr>
            <a:normAutofit/>
          </a:bodyPr>
          <a:lstStyle/>
          <a:p>
            <a:r>
              <a:rPr lang="en-US" sz="4000" b="1" dirty="0"/>
              <a:t>Self applied fluorides</a:t>
            </a:r>
          </a:p>
        </p:txBody>
      </p:sp>
      <p:sp>
        <p:nvSpPr>
          <p:cNvPr id="3" name="Content Placeholder 2"/>
          <p:cNvSpPr>
            <a:spLocks noGrp="1"/>
          </p:cNvSpPr>
          <p:nvPr>
            <p:ph idx="1"/>
          </p:nvPr>
        </p:nvSpPr>
        <p:spPr/>
        <p:txBody>
          <a:bodyPr>
            <a:normAutofit lnSpcReduction="10000"/>
          </a:bodyPr>
          <a:lstStyle/>
          <a:p>
            <a:r>
              <a:rPr lang="en-US" dirty="0"/>
              <a:t>Dispensed by individual  patient at the recommendation of a dental personal.</a:t>
            </a:r>
          </a:p>
          <a:p>
            <a:r>
              <a:rPr lang="en-US" dirty="0"/>
              <a:t>low </a:t>
            </a:r>
            <a:r>
              <a:rPr lang="en-US" dirty="0" err="1"/>
              <a:t>flouride</a:t>
            </a:r>
            <a:r>
              <a:rPr lang="en-US" dirty="0"/>
              <a:t> concentration  between 200- 1000 PPM</a:t>
            </a:r>
          </a:p>
          <a:p>
            <a:r>
              <a:rPr lang="en-US" dirty="0"/>
              <a:t>0.2 – 1.0 mg Fluoride / ml</a:t>
            </a:r>
          </a:p>
          <a:p>
            <a:r>
              <a:rPr lang="en-US" dirty="0"/>
              <a:t>Includes fluoride  dentifrices , gels and rinses</a:t>
            </a:r>
          </a:p>
          <a:p>
            <a:endParaRPr lang="en-US" dirty="0"/>
          </a:p>
          <a:p>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endParaRPr lang="en-US" b="1" u="sng" dirty="0"/>
          </a:p>
          <a:p>
            <a:pPr>
              <a:buFont typeface="Wingdings" pitchFamily="2" charset="2"/>
              <a:buChar char="q"/>
            </a:pPr>
            <a:r>
              <a:rPr lang="en-US" dirty="0"/>
              <a:t>Introduced by Bibby in 1942 .  (  active agent NAF)</a:t>
            </a:r>
          </a:p>
          <a:p>
            <a:pPr>
              <a:buFont typeface="Wingdings" pitchFamily="2" charset="2"/>
              <a:buChar char="q"/>
            </a:pPr>
            <a:r>
              <a:rPr lang="en-US" dirty="0"/>
              <a:t> Fluoride dentifrice  accepted by </a:t>
            </a:r>
            <a:r>
              <a:rPr lang="en-US" dirty="0" err="1"/>
              <a:t>american</a:t>
            </a:r>
            <a:r>
              <a:rPr lang="en-US" dirty="0"/>
              <a:t> dental association in 1964. ( agent  stannous fluoride )</a:t>
            </a:r>
          </a:p>
          <a:p>
            <a:pPr>
              <a:buNone/>
            </a:pPr>
            <a:endParaRPr lang="en-US" dirty="0"/>
          </a:p>
        </p:txBody>
      </p:sp>
      <p:sp>
        <p:nvSpPr>
          <p:cNvPr id="4" name="TextBox 3"/>
          <p:cNvSpPr txBox="1"/>
          <p:nvPr/>
        </p:nvSpPr>
        <p:spPr>
          <a:xfrm>
            <a:off x="1371600" y="615375"/>
            <a:ext cx="6248400" cy="584775"/>
          </a:xfrm>
          <a:prstGeom prst="rect">
            <a:avLst/>
          </a:prstGeom>
          <a:noFill/>
        </p:spPr>
        <p:txBody>
          <a:bodyPr wrap="square" rtlCol="0">
            <a:spAutoFit/>
          </a:bodyPr>
          <a:lstStyle/>
          <a:p>
            <a:r>
              <a:rPr lang="en-US" sz="3200" b="1" dirty="0"/>
              <a:t>FLOURIDATED DENTRIFRICES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dentifrices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375983927"/>
              </p:ext>
            </p:extLst>
          </p:nvPr>
        </p:nvGraphicFramePr>
        <p:xfrm>
          <a:off x="1066800" y="1123950"/>
          <a:ext cx="8077200" cy="3600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7239000" y="1745218"/>
            <a:ext cx="1828800" cy="369332"/>
          </a:xfrm>
          <a:prstGeom prst="rect">
            <a:avLst/>
          </a:prstGeom>
          <a:noFill/>
        </p:spPr>
        <p:txBody>
          <a:bodyPr wrap="square" rtlCol="0">
            <a:spAutoFit/>
          </a:bodyPr>
          <a:lstStyle/>
          <a:p>
            <a:r>
              <a:rPr lang="en-US" b="1" dirty="0">
                <a:solidFill>
                  <a:schemeClr val="bg1"/>
                </a:solidFill>
              </a:rPr>
              <a:t>Amine fluoride </a:t>
            </a:r>
          </a:p>
        </p:txBody>
      </p:sp>
      <p:sp>
        <p:nvSpPr>
          <p:cNvPr id="8" name="TextBox 7"/>
          <p:cNvSpPr txBox="1"/>
          <p:nvPr/>
        </p:nvSpPr>
        <p:spPr>
          <a:xfrm>
            <a:off x="7239000" y="2168426"/>
            <a:ext cx="1676400" cy="1600438"/>
          </a:xfrm>
          <a:prstGeom prst="rect">
            <a:avLst/>
          </a:prstGeom>
          <a:noFill/>
        </p:spPr>
        <p:txBody>
          <a:bodyPr wrap="square" rtlCol="0">
            <a:spAutoFit/>
          </a:bodyPr>
          <a:lstStyle/>
          <a:p>
            <a:r>
              <a:rPr lang="en-US" sz="1400" dirty="0">
                <a:solidFill>
                  <a:schemeClr val="bg1"/>
                </a:solidFill>
              </a:rPr>
              <a:t>Introduced 1963</a:t>
            </a:r>
          </a:p>
          <a:p>
            <a:r>
              <a:rPr lang="en-US" sz="1400" dirty="0">
                <a:solidFill>
                  <a:schemeClr val="bg1"/>
                </a:solidFill>
              </a:rPr>
              <a:t>( </a:t>
            </a:r>
            <a:r>
              <a:rPr lang="en-US" sz="1400" dirty="0" err="1">
                <a:solidFill>
                  <a:schemeClr val="bg1"/>
                </a:solidFill>
              </a:rPr>
              <a:t>Elmex</a:t>
            </a:r>
            <a:r>
              <a:rPr lang="en-US" sz="1400" dirty="0">
                <a:solidFill>
                  <a:schemeClr val="bg1"/>
                </a:solidFill>
              </a:rPr>
              <a:t>)</a:t>
            </a:r>
          </a:p>
          <a:p>
            <a:r>
              <a:rPr lang="en-US" sz="1400" dirty="0">
                <a:solidFill>
                  <a:schemeClr val="bg1"/>
                </a:solidFill>
              </a:rPr>
              <a:t>Foams less than </a:t>
            </a:r>
            <a:r>
              <a:rPr lang="en-US" sz="1400" dirty="0" err="1">
                <a:solidFill>
                  <a:schemeClr val="bg1"/>
                </a:solidFill>
              </a:rPr>
              <a:t>monofluorophosphate</a:t>
            </a:r>
            <a:endParaRPr lang="en-US" sz="1400" dirty="0">
              <a:solidFill>
                <a:schemeClr val="bg1"/>
              </a:solidFill>
            </a:endParaRPr>
          </a:p>
          <a:p>
            <a:r>
              <a:rPr lang="en-US" sz="1400" dirty="0">
                <a:solidFill>
                  <a:schemeClr val="bg1"/>
                </a:solidFill>
              </a:rPr>
              <a:t>Properties superior</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Fluoride mouth rinses</a:t>
            </a:r>
          </a:p>
        </p:txBody>
      </p:sp>
      <p:sp>
        <p:nvSpPr>
          <p:cNvPr id="3" name="Content Placeholder 2"/>
          <p:cNvSpPr>
            <a:spLocks noGrp="1"/>
          </p:cNvSpPr>
          <p:nvPr>
            <p:ph idx="1"/>
          </p:nvPr>
        </p:nvSpPr>
        <p:spPr/>
        <p:txBody>
          <a:bodyPr/>
          <a:lstStyle/>
          <a:p>
            <a:r>
              <a:rPr lang="en-US" dirty="0"/>
              <a:t>First described by </a:t>
            </a:r>
            <a:r>
              <a:rPr lang="en-US" dirty="0" err="1"/>
              <a:t>Bibby</a:t>
            </a:r>
            <a:r>
              <a:rPr lang="en-US" dirty="0"/>
              <a:t> in 1964.</a:t>
            </a:r>
          </a:p>
          <a:p>
            <a:r>
              <a:rPr lang="en-US" dirty="0"/>
              <a:t>Includes  mainly NAF </a:t>
            </a:r>
          </a:p>
          <a:p>
            <a:pPr>
              <a:buNone/>
            </a:pPr>
            <a:endParaRPr lang="en-US" dirty="0"/>
          </a:p>
        </p:txBody>
      </p:sp>
      <p:pic>
        <p:nvPicPr>
          <p:cNvPr id="5" name="Picture 4" descr="MOUTH RNS 1.jpg"/>
          <p:cNvPicPr>
            <a:picLocks noChangeAspect="1"/>
          </p:cNvPicPr>
          <p:nvPr/>
        </p:nvPicPr>
        <p:blipFill>
          <a:blip r:embed="rId2"/>
          <a:srcRect l="26296" t="2593" r="26296"/>
          <a:stretch>
            <a:fillRect/>
          </a:stretch>
        </p:blipFill>
        <p:spPr>
          <a:xfrm>
            <a:off x="7391400" y="2667000"/>
            <a:ext cx="1029135" cy="2114550"/>
          </a:xfrm>
          <a:prstGeom prst="rect">
            <a:avLst/>
          </a:prstGeom>
        </p:spPr>
      </p:pic>
      <p:pic>
        <p:nvPicPr>
          <p:cNvPr id="7" name="Picture 6" descr="MOUTH RNS 2.jpg"/>
          <p:cNvPicPr>
            <a:picLocks noChangeAspect="1"/>
          </p:cNvPicPr>
          <p:nvPr/>
        </p:nvPicPr>
        <p:blipFill>
          <a:blip r:embed="rId3"/>
          <a:srcRect l="41791" t="6154" r="41493" b="4615"/>
          <a:stretch>
            <a:fillRect/>
          </a:stretch>
        </p:blipFill>
        <p:spPr>
          <a:xfrm>
            <a:off x="2286000" y="2571750"/>
            <a:ext cx="1066800" cy="2209800"/>
          </a:xfrm>
          <a:prstGeom prst="rect">
            <a:avLst/>
          </a:prstGeom>
        </p:spPr>
      </p:pic>
      <p:pic>
        <p:nvPicPr>
          <p:cNvPr id="8" name="Picture 7" descr="MOUTH RNS 3.jpg"/>
          <p:cNvPicPr>
            <a:picLocks noChangeAspect="1"/>
          </p:cNvPicPr>
          <p:nvPr/>
        </p:nvPicPr>
        <p:blipFill>
          <a:blip r:embed="rId4"/>
          <a:stretch>
            <a:fillRect/>
          </a:stretch>
        </p:blipFill>
        <p:spPr>
          <a:xfrm>
            <a:off x="3952875" y="2409825"/>
            <a:ext cx="2524125" cy="252412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419100"/>
            <a:ext cx="7498080" cy="857250"/>
          </a:xfrm>
        </p:spPr>
        <p:txBody>
          <a:bodyPr>
            <a:normAutofit fontScale="90000"/>
          </a:bodyPr>
          <a:lstStyle/>
          <a:p>
            <a:r>
              <a:rPr lang="en-US" b="1" dirty="0"/>
              <a:t>Sodium fluoride mouth rinses</a:t>
            </a:r>
            <a:br>
              <a:rPr lang="en-US" b="1" dirty="0"/>
            </a:br>
            <a:endParaRPr lang="en-US" dirty="0"/>
          </a:p>
        </p:txBody>
      </p:sp>
      <p:graphicFrame>
        <p:nvGraphicFramePr>
          <p:cNvPr id="4" name="Content Placeholder 3"/>
          <p:cNvGraphicFramePr>
            <a:graphicFrameLocks noGrp="1"/>
          </p:cNvGraphicFramePr>
          <p:nvPr>
            <p:ph idx="1"/>
          </p:nvPr>
        </p:nvGraphicFramePr>
        <p:xfrm>
          <a:off x="1524000" y="1047750"/>
          <a:ext cx="7499350" cy="3600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Fluoride gels</a:t>
            </a:r>
          </a:p>
        </p:txBody>
      </p:sp>
      <p:sp>
        <p:nvSpPr>
          <p:cNvPr id="3" name="Content Placeholder 2"/>
          <p:cNvSpPr>
            <a:spLocks noGrp="1"/>
          </p:cNvSpPr>
          <p:nvPr>
            <p:ph idx="1"/>
          </p:nvPr>
        </p:nvSpPr>
        <p:spPr/>
        <p:txBody>
          <a:bodyPr/>
          <a:lstStyle/>
          <a:p>
            <a:r>
              <a:rPr lang="en-US" dirty="0"/>
              <a:t>NAF -5000 </a:t>
            </a:r>
            <a:r>
              <a:rPr lang="en-US" dirty="0" err="1"/>
              <a:t>ppm</a:t>
            </a:r>
            <a:r>
              <a:rPr lang="en-US" dirty="0"/>
              <a:t> </a:t>
            </a:r>
          </a:p>
          <a:p>
            <a:r>
              <a:rPr lang="en-US" dirty="0" err="1"/>
              <a:t>Acidualted</a:t>
            </a:r>
            <a:r>
              <a:rPr lang="en-US" dirty="0"/>
              <a:t> phosphate fluoride -5000ppm</a:t>
            </a:r>
          </a:p>
          <a:p>
            <a:r>
              <a:rPr lang="en-US" dirty="0" err="1"/>
              <a:t>SnF</a:t>
            </a:r>
            <a:r>
              <a:rPr lang="en-US" dirty="0"/>
              <a:t> -1000ppm</a:t>
            </a:r>
          </a:p>
          <a:p>
            <a:r>
              <a:rPr lang="en-US" dirty="0"/>
              <a:t>Applied in trays for 4 </a:t>
            </a:r>
            <a:r>
              <a:rPr lang="en-US" dirty="0" err="1"/>
              <a:t>minuts</a:t>
            </a:r>
            <a:r>
              <a:rPr lang="en-US" dirty="0"/>
              <a:t> or brush on teeth for one minute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9320" y="205979"/>
            <a:ext cx="7498080" cy="857250"/>
          </a:xfrm>
        </p:spPr>
        <p:txBody>
          <a:bodyPr/>
          <a:lstStyle/>
          <a:p>
            <a:r>
              <a:rPr lang="en-US" dirty="0"/>
              <a:t>SYSTEMIC FLUORIDES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481845485"/>
              </p:ext>
            </p:extLst>
          </p:nvPr>
        </p:nvGraphicFramePr>
        <p:xfrm>
          <a:off x="1111250" y="1352550"/>
          <a:ext cx="7499350" cy="3600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9D8C5AB-AF82-458A-B44A-3E50C6D4A771}"/>
              </a:ext>
            </a:extLst>
          </p:cNvPr>
          <p:cNvPicPr>
            <a:picLocks noGrp="1" noChangeAspect="1"/>
          </p:cNvPicPr>
          <p:nvPr>
            <p:ph idx="1"/>
          </p:nvPr>
        </p:nvPicPr>
        <p:blipFill rotWithShape="1">
          <a:blip r:embed="rId2"/>
          <a:srcRect l="17823" t="26455" r="20302" b="16402"/>
          <a:stretch/>
        </p:blipFill>
        <p:spPr>
          <a:xfrm>
            <a:off x="1752600" y="1428750"/>
            <a:ext cx="6457244" cy="3352800"/>
          </a:xfrm>
          <a:prstGeom prst="rect">
            <a:avLst/>
          </a:prstGeom>
        </p:spPr>
      </p:pic>
      <p:sp>
        <p:nvSpPr>
          <p:cNvPr id="5" name="TextBox 4">
            <a:extLst>
              <a:ext uri="{FF2B5EF4-FFF2-40B4-BE49-F238E27FC236}">
                <a16:creationId xmlns:a16="http://schemas.microsoft.com/office/drawing/2014/main" id="{5B49FD96-231D-4277-9D43-080395318645}"/>
              </a:ext>
            </a:extLst>
          </p:cNvPr>
          <p:cNvSpPr txBox="1"/>
          <p:nvPr/>
        </p:nvSpPr>
        <p:spPr>
          <a:xfrm>
            <a:off x="2895600" y="285750"/>
            <a:ext cx="5105400" cy="707886"/>
          </a:xfrm>
          <a:prstGeom prst="rect">
            <a:avLst/>
          </a:prstGeom>
          <a:noFill/>
        </p:spPr>
        <p:txBody>
          <a:bodyPr wrap="square" rtlCol="0">
            <a:spAutoFit/>
          </a:bodyPr>
          <a:lstStyle/>
          <a:p>
            <a:r>
              <a:rPr lang="en-IN" sz="4000" b="1" dirty="0">
                <a:solidFill>
                  <a:srgbClr val="0070C0"/>
                </a:solidFill>
              </a:rPr>
              <a:t>caries balance</a:t>
            </a:r>
          </a:p>
        </p:txBody>
      </p:sp>
    </p:spTree>
    <p:extLst>
      <p:ext uri="{BB962C8B-B14F-4D97-AF65-F5344CB8AC3E}">
        <p14:creationId xmlns:p14="http://schemas.microsoft.com/office/powerpoint/2010/main" val="636442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199624900"/>
              </p:ext>
            </p:extLst>
          </p:nvPr>
        </p:nvGraphicFramePr>
        <p:xfrm>
          <a:off x="1219200" y="361950"/>
          <a:ext cx="7772400" cy="4476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3200400" y="388025"/>
            <a:ext cx="5486400" cy="1938992"/>
          </a:xfrm>
          <a:prstGeom prst="rect">
            <a:avLst/>
          </a:prstGeom>
          <a:noFill/>
        </p:spPr>
        <p:txBody>
          <a:bodyPr wrap="square" rtlCol="0">
            <a:spAutoFit/>
          </a:bodyPr>
          <a:lstStyle/>
          <a:p>
            <a:pPr lvl="0"/>
            <a:r>
              <a:rPr lang="en-US" sz="1600" dirty="0"/>
              <a:t>Most common form of systemic fluoride application</a:t>
            </a:r>
          </a:p>
          <a:p>
            <a:pPr lvl="0"/>
            <a:r>
              <a:rPr lang="en-US" sz="1600" dirty="0"/>
              <a:t>Optimum level 0.7 ppm </a:t>
            </a:r>
          </a:p>
          <a:p>
            <a:pPr lvl="0"/>
            <a:r>
              <a:rPr lang="en-US" sz="1600" dirty="0" err="1"/>
              <a:t>Recommonded</a:t>
            </a:r>
            <a:r>
              <a:rPr lang="en-US" sz="1600" dirty="0"/>
              <a:t> school water fluoridation 4.5 ppm</a:t>
            </a:r>
          </a:p>
          <a:p>
            <a:pPr lvl="0"/>
            <a:r>
              <a:rPr lang="en-US" sz="1600" dirty="0"/>
              <a:t>Agents – </a:t>
            </a:r>
            <a:r>
              <a:rPr lang="en-US" sz="1600" dirty="0" err="1"/>
              <a:t>fluorspar,NAF,silico</a:t>
            </a:r>
            <a:r>
              <a:rPr lang="en-US" sz="1600" dirty="0"/>
              <a:t>-fluoride, </a:t>
            </a:r>
            <a:r>
              <a:rPr lang="en-US" sz="1600" dirty="0" err="1"/>
              <a:t>sodiumsilicofluoride</a:t>
            </a:r>
            <a:r>
              <a:rPr lang="en-US" sz="1600" dirty="0"/>
              <a:t> </a:t>
            </a:r>
            <a:r>
              <a:rPr lang="en-US" sz="1600" dirty="0" err="1"/>
              <a:t>hydrofluorosilicic</a:t>
            </a:r>
            <a:r>
              <a:rPr lang="en-US" sz="1600" dirty="0"/>
              <a:t> acid, ammonium silico fluoride</a:t>
            </a:r>
          </a:p>
          <a:p>
            <a:pPr lvl="0"/>
            <a:endParaRPr lang="en-US" dirty="0"/>
          </a:p>
          <a:p>
            <a:pPr lvl="0"/>
            <a:endParaRPr lang="en-US" dirty="0"/>
          </a:p>
        </p:txBody>
      </p:sp>
      <p:sp>
        <p:nvSpPr>
          <p:cNvPr id="6" name="TextBox 5"/>
          <p:cNvSpPr txBox="1"/>
          <p:nvPr/>
        </p:nvSpPr>
        <p:spPr>
          <a:xfrm>
            <a:off x="5334000" y="1962150"/>
            <a:ext cx="2590800" cy="1200329"/>
          </a:xfrm>
          <a:prstGeom prst="rect">
            <a:avLst/>
          </a:prstGeom>
          <a:noFill/>
        </p:spPr>
        <p:txBody>
          <a:bodyPr wrap="square" rtlCol="0">
            <a:spAutoFit/>
          </a:bodyPr>
          <a:lstStyle/>
          <a:p>
            <a:pPr lvl="0"/>
            <a:r>
              <a:rPr lang="en-US" dirty="0" err="1"/>
              <a:t>Wespi</a:t>
            </a:r>
            <a:r>
              <a:rPr lang="en-US" dirty="0"/>
              <a:t> 1948 in Switzerland</a:t>
            </a:r>
          </a:p>
          <a:p>
            <a:pPr lvl="0"/>
            <a:r>
              <a:rPr lang="en-US" dirty="0"/>
              <a:t> NAF/KF   200,250,350 mg per kg</a:t>
            </a:r>
          </a:p>
        </p:txBody>
      </p:sp>
      <p:sp>
        <p:nvSpPr>
          <p:cNvPr id="7" name="TextBox 6"/>
          <p:cNvSpPr txBox="1"/>
          <p:nvPr/>
        </p:nvSpPr>
        <p:spPr>
          <a:xfrm>
            <a:off x="3352800" y="3458111"/>
            <a:ext cx="4343400" cy="1323439"/>
          </a:xfrm>
          <a:prstGeom prst="rect">
            <a:avLst/>
          </a:prstGeom>
          <a:noFill/>
        </p:spPr>
        <p:txBody>
          <a:bodyPr wrap="square" rtlCol="0">
            <a:spAutoFit/>
          </a:bodyPr>
          <a:lstStyle/>
          <a:p>
            <a:pPr lvl="0"/>
            <a:r>
              <a:rPr lang="en-US" sz="1600" dirty="0"/>
              <a:t>Introduced by Ziegler in 1953</a:t>
            </a:r>
          </a:p>
          <a:p>
            <a:pPr lvl="0"/>
            <a:r>
              <a:rPr lang="en-US" sz="1600" dirty="0"/>
              <a:t>First community based milk fluoridation program introduced in Bulgaria</a:t>
            </a:r>
          </a:p>
          <a:p>
            <a:pPr lvl="0"/>
            <a:r>
              <a:rPr lang="en-US" sz="1600" dirty="0"/>
              <a:t>Optimum amount (WHO) –  0 to 1 mg / day</a:t>
            </a:r>
          </a:p>
          <a:p>
            <a:pPr lvl="0"/>
            <a:r>
              <a:rPr lang="en-US" sz="1600" dirty="0"/>
              <a:t>NAF – most common</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pPr lvl="0"/>
            <a:br>
              <a:rPr lang="en-US" dirty="0"/>
            </a:br>
            <a:endParaRPr lang="en-US" dirty="0"/>
          </a:p>
        </p:txBody>
      </p:sp>
      <p:pic>
        <p:nvPicPr>
          <p:cNvPr id="4" name="Content Placeholder 3">
            <a:extLst>
              <a:ext uri="{FF2B5EF4-FFF2-40B4-BE49-F238E27FC236}">
                <a16:creationId xmlns:a16="http://schemas.microsoft.com/office/drawing/2014/main" id="{4BB29714-699E-4243-A1C0-190053972DC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5789" b="18421"/>
          <a:stretch>
            <a:fillRect/>
          </a:stretch>
        </p:blipFill>
        <p:spPr>
          <a:xfrm>
            <a:off x="1066800" y="2114550"/>
            <a:ext cx="7901553" cy="1905000"/>
          </a:xfrm>
        </p:spPr>
      </p:pic>
      <p:sp>
        <p:nvSpPr>
          <p:cNvPr id="5" name="TextBox 4"/>
          <p:cNvSpPr txBox="1"/>
          <p:nvPr/>
        </p:nvSpPr>
        <p:spPr>
          <a:xfrm>
            <a:off x="1219200" y="285750"/>
            <a:ext cx="7467600" cy="646331"/>
          </a:xfrm>
          <a:prstGeom prst="rect">
            <a:avLst/>
          </a:prstGeom>
          <a:noFill/>
        </p:spPr>
        <p:txBody>
          <a:bodyPr wrap="square" rtlCol="0">
            <a:spAutoFit/>
          </a:bodyPr>
          <a:lstStyle/>
          <a:p>
            <a:r>
              <a:rPr lang="en-US" sz="3600" b="1" dirty="0"/>
              <a:t>Dietary fluoride supplement schedule</a:t>
            </a:r>
          </a:p>
        </p:txBody>
      </p:sp>
      <p:sp>
        <p:nvSpPr>
          <p:cNvPr id="6" name="TextBox 5"/>
          <p:cNvSpPr txBox="1"/>
          <p:nvPr/>
        </p:nvSpPr>
        <p:spPr>
          <a:xfrm>
            <a:off x="1371600" y="1428750"/>
            <a:ext cx="6629400" cy="381000"/>
          </a:xfrm>
          <a:prstGeom prst="rect">
            <a:avLst/>
          </a:prstGeom>
          <a:noFill/>
        </p:spPr>
        <p:txBody>
          <a:bodyPr wrap="square" rtlCol="0">
            <a:spAutoFit/>
          </a:bodyPr>
          <a:lstStyle/>
          <a:p>
            <a:r>
              <a:rPr lang="en-US" dirty="0"/>
              <a:t>Approved     by ADA &amp; AAPD</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71450"/>
            <a:ext cx="7543800" cy="1207008"/>
          </a:xfrm>
        </p:spPr>
        <p:txBody>
          <a:bodyPr/>
          <a:lstStyle/>
          <a:p>
            <a:r>
              <a:rPr lang="en-US" dirty="0"/>
              <a:t>Toxicity of fluoride</a:t>
            </a:r>
          </a:p>
        </p:txBody>
      </p:sp>
      <p:graphicFrame>
        <p:nvGraphicFramePr>
          <p:cNvPr id="5" name="Content Placeholder 4">
            <a:extLst>
              <a:ext uri="{FF2B5EF4-FFF2-40B4-BE49-F238E27FC236}">
                <a16:creationId xmlns:a16="http://schemas.microsoft.com/office/drawing/2014/main" id="{5DB152D6-A1EF-424C-8A74-B2BF4BA1CF49}"/>
              </a:ext>
            </a:extLst>
          </p:cNvPr>
          <p:cNvGraphicFramePr>
            <a:graphicFrameLocks noGrp="1"/>
          </p:cNvGraphicFramePr>
          <p:nvPr>
            <p:ph idx="1"/>
            <p:extLst>
              <p:ext uri="{D42A27DB-BD31-4B8C-83A1-F6EECF244321}">
                <p14:modId xmlns:p14="http://schemas.microsoft.com/office/powerpoint/2010/main" val="2875761819"/>
              </p:ext>
            </p:extLst>
          </p:nvPr>
        </p:nvGraphicFramePr>
        <p:xfrm>
          <a:off x="1295400" y="1047466"/>
          <a:ext cx="7498080" cy="3600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4800" b="1" dirty="0">
                <a:effectLst/>
                <a:latin typeface="Comic Sans MS" panose="030F0702030302020204" pitchFamily="66" charset="0"/>
              </a:rPr>
              <a:t>Iodine</a:t>
            </a:r>
            <a:endParaRPr lang="en-US" sz="4400" b="1" dirty="0">
              <a:effectLst/>
              <a:latin typeface="Comic Sans MS" panose="030F0702030302020204" pitchFamily="66" charset="0"/>
            </a:endParaRPr>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IN" sz="2000" dirty="0"/>
              <a:t>Miller (1980) reported the intraoral use of iodine solution as an </a:t>
            </a:r>
            <a:r>
              <a:rPr lang="en-IN" sz="2000" b="1" dirty="0"/>
              <a:t>antibacterial mouth rinse</a:t>
            </a:r>
            <a:r>
              <a:rPr lang="en-IN" sz="2000" dirty="0"/>
              <a:t>.</a:t>
            </a:r>
          </a:p>
          <a:p>
            <a:pPr>
              <a:buFont typeface="Wingdings" panose="05000000000000000000" pitchFamily="2" charset="2"/>
              <a:buChar char="§"/>
            </a:pPr>
            <a:r>
              <a:rPr lang="en-IN" sz="2000" dirty="0"/>
              <a:t> kills microorganisms immediately once contact with the organisms.</a:t>
            </a:r>
          </a:p>
          <a:p>
            <a:pPr marL="82296" indent="0">
              <a:buNone/>
            </a:pPr>
            <a:endParaRPr lang="en-US" dirty="0"/>
          </a:p>
        </p:txBody>
      </p:sp>
      <p:pic>
        <p:nvPicPr>
          <p:cNvPr id="4" name="Picture 3">
            <a:extLst>
              <a:ext uri="{FF2B5EF4-FFF2-40B4-BE49-F238E27FC236}">
                <a16:creationId xmlns:a16="http://schemas.microsoft.com/office/drawing/2014/main" id="{FA81D98F-CD90-44ED-9E57-BDF753CFA325}"/>
              </a:ext>
            </a:extLst>
          </p:cNvPr>
          <p:cNvPicPr>
            <a:picLocks noChangeAspect="1"/>
          </p:cNvPicPr>
          <p:nvPr/>
        </p:nvPicPr>
        <p:blipFill rotWithShape="1">
          <a:blip r:embed="rId2" cstate="print"/>
          <a:srcRect l="20833" t="17407" r="23334" b="21111"/>
          <a:stretch/>
        </p:blipFill>
        <p:spPr>
          <a:xfrm>
            <a:off x="1524000" y="2555101"/>
            <a:ext cx="5257800" cy="2455049"/>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95984" y="666750"/>
            <a:ext cx="7537704" cy="3589020"/>
          </a:xfrm>
        </p:spPr>
        <p:txBody>
          <a:bodyPr/>
          <a:lstStyle/>
          <a:p>
            <a:pPr marL="82296" indent="0">
              <a:buNone/>
            </a:pPr>
            <a:r>
              <a:rPr lang="en-IN" sz="2800" b="1" u="sng" dirty="0">
                <a:latin typeface="Comic Sans MS" panose="030F0702030302020204" pitchFamily="66" charset="0"/>
              </a:rPr>
              <a:t>Disadvantages</a:t>
            </a:r>
            <a:r>
              <a:rPr lang="en-IN" b="1" u="sng" dirty="0">
                <a:latin typeface="Comic Sans MS" panose="030F0702030302020204" pitchFamily="66" charset="0"/>
              </a:rPr>
              <a:t>:</a:t>
            </a:r>
            <a:endParaRPr lang="en-IN" u="sng" dirty="0">
              <a:latin typeface="Comic Sans MS" panose="030F0702030302020204" pitchFamily="66" charset="0"/>
            </a:endParaRPr>
          </a:p>
          <a:p>
            <a:pPr lvl="0">
              <a:buFont typeface="Wingdings" panose="05000000000000000000" pitchFamily="2" charset="2"/>
              <a:buChar char="Ø"/>
            </a:pPr>
            <a:r>
              <a:rPr lang="en-IN" sz="2400" dirty="0"/>
              <a:t>Metallic taste.</a:t>
            </a:r>
          </a:p>
          <a:p>
            <a:pPr lvl="0">
              <a:buFont typeface="Wingdings" panose="05000000000000000000" pitchFamily="2" charset="2"/>
              <a:buChar char="Ø"/>
            </a:pPr>
            <a:r>
              <a:rPr lang="en-IN" sz="2400" dirty="0"/>
              <a:t>Tendency to stain silicate or composite restoration.</a:t>
            </a:r>
          </a:p>
          <a:p>
            <a:pPr lvl="0">
              <a:buFont typeface="Wingdings" panose="05000000000000000000" pitchFamily="2" charset="2"/>
              <a:buChar char="Ø"/>
            </a:pPr>
            <a:r>
              <a:rPr lang="en-IN" sz="2400" dirty="0"/>
              <a:t>Allergic potential.</a:t>
            </a:r>
          </a:p>
          <a:p>
            <a:pPr marL="82296" indent="0">
              <a:buNone/>
            </a:pPr>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8720" y="361950"/>
            <a:ext cx="7498080" cy="857250"/>
          </a:xfrm>
        </p:spPr>
        <p:txBody>
          <a:bodyPr>
            <a:normAutofit fontScale="90000"/>
          </a:bodyPr>
          <a:lstStyle/>
          <a:p>
            <a:r>
              <a:rPr lang="en-IN" b="1" dirty="0">
                <a:latin typeface="Comic Sans MS" panose="030F0702030302020204" pitchFamily="66" charset="0"/>
              </a:rPr>
              <a:t>BIS-BIGUANIDES</a:t>
            </a:r>
            <a:br>
              <a:rPr lang="en-IN" dirty="0">
                <a:latin typeface="Comic Sans MS" panose="030F0702030302020204" pitchFamily="66" charset="0"/>
              </a:rPr>
            </a:br>
            <a:endParaRPr lang="en-US" dirty="0">
              <a:latin typeface="Comic Sans MS" panose="030F0702030302020204" pitchFamily="66" charset="0"/>
            </a:endParaRPr>
          </a:p>
        </p:txBody>
      </p:sp>
      <p:sp>
        <p:nvSpPr>
          <p:cNvPr id="3" name="Content Placeholder 2"/>
          <p:cNvSpPr>
            <a:spLocks noGrp="1"/>
          </p:cNvSpPr>
          <p:nvPr>
            <p:ph idx="1"/>
          </p:nvPr>
        </p:nvSpPr>
        <p:spPr/>
        <p:txBody>
          <a:bodyPr/>
          <a:lstStyle/>
          <a:p>
            <a:pPr marL="82296" indent="0">
              <a:buNone/>
            </a:pPr>
            <a:r>
              <a:rPr lang="en-IN" dirty="0"/>
              <a:t>Commercially available forms </a:t>
            </a:r>
          </a:p>
          <a:p>
            <a:pPr>
              <a:buFont typeface="Wingdings" panose="05000000000000000000" pitchFamily="2" charset="2"/>
              <a:buChar char="Ø"/>
            </a:pPr>
            <a:r>
              <a:rPr lang="en-IN" dirty="0" err="1"/>
              <a:t>Chlorhexidine</a:t>
            </a:r>
            <a:r>
              <a:rPr lang="en-IN" b="1" dirty="0"/>
              <a:t> </a:t>
            </a:r>
          </a:p>
          <a:p>
            <a:pPr>
              <a:buFont typeface="Wingdings" panose="05000000000000000000" pitchFamily="2" charset="2"/>
              <a:buChar char="Ø"/>
            </a:pPr>
            <a:r>
              <a:rPr lang="en-IN" dirty="0" err="1"/>
              <a:t>Alexidine</a:t>
            </a:r>
            <a:endParaRPr lang="en-IN" dirty="0"/>
          </a:p>
          <a:p>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7AC8F1-6551-46E5-9B26-14D61DBD0A21}"/>
              </a:ext>
            </a:extLst>
          </p:cNvPr>
          <p:cNvSpPr>
            <a:spLocks noGrp="1"/>
          </p:cNvSpPr>
          <p:nvPr>
            <p:ph idx="1"/>
          </p:nvPr>
        </p:nvSpPr>
        <p:spPr>
          <a:xfrm>
            <a:off x="1435608" y="1485900"/>
            <a:ext cx="7498080" cy="3600450"/>
          </a:xfrm>
        </p:spPr>
        <p:txBody>
          <a:bodyPr>
            <a:normAutofit/>
          </a:bodyPr>
          <a:lstStyle/>
          <a:p>
            <a:pPr>
              <a:buFont typeface="Wingdings" panose="05000000000000000000" pitchFamily="2" charset="2"/>
              <a:buChar char="Ø"/>
            </a:pPr>
            <a:r>
              <a:rPr lang="en-IN" sz="2400" dirty="0"/>
              <a:t>CHX  was first  available in the United States as a rinse  for periodontal therapy at concentration of 0.12% </a:t>
            </a:r>
          </a:p>
          <a:p>
            <a:pPr>
              <a:buFont typeface="Wingdings" panose="05000000000000000000" pitchFamily="2" charset="2"/>
              <a:buChar char="Ø"/>
            </a:pPr>
            <a:r>
              <a:rPr lang="en-IN" sz="2400" dirty="0"/>
              <a:t>It act as antiplaque agents and thus potential anti caries agents</a:t>
            </a:r>
          </a:p>
          <a:p>
            <a:pPr>
              <a:buFont typeface="Wingdings" panose="05000000000000000000" pitchFamily="2" charset="2"/>
              <a:buChar char="Ø"/>
            </a:pPr>
            <a:r>
              <a:rPr lang="en-IN" sz="2400" dirty="0"/>
              <a:t>possess a </a:t>
            </a:r>
            <a:r>
              <a:rPr lang="en-IN" sz="2400" b="1" dirty="0">
                <a:solidFill>
                  <a:srgbClr val="FF0000"/>
                </a:solidFill>
              </a:rPr>
              <a:t>net positive </a:t>
            </a:r>
            <a:r>
              <a:rPr lang="en-IN" sz="2400" dirty="0"/>
              <a:t>charge at physiologic </a:t>
            </a:r>
            <a:r>
              <a:rPr lang="en-IN" sz="2400" dirty="0" err="1"/>
              <a:t>pH.</a:t>
            </a:r>
            <a:endParaRPr lang="en-IN" sz="2400" dirty="0"/>
          </a:p>
          <a:p>
            <a:pPr>
              <a:buFont typeface="Wingdings" panose="05000000000000000000" pitchFamily="2" charset="2"/>
              <a:buChar char="Ø"/>
            </a:pPr>
            <a:endParaRPr lang="en-IN" dirty="0"/>
          </a:p>
        </p:txBody>
      </p:sp>
      <p:sp>
        <p:nvSpPr>
          <p:cNvPr id="4" name="TextBox 3"/>
          <p:cNvSpPr txBox="1"/>
          <p:nvPr/>
        </p:nvSpPr>
        <p:spPr>
          <a:xfrm>
            <a:off x="1741394" y="-19050"/>
            <a:ext cx="5116606" cy="1323439"/>
          </a:xfrm>
          <a:prstGeom prst="rect">
            <a:avLst/>
          </a:prstGeom>
          <a:noFill/>
        </p:spPr>
        <p:txBody>
          <a:bodyPr wrap="square" rtlCol="0">
            <a:spAutoFit/>
          </a:bodyPr>
          <a:lstStyle/>
          <a:p>
            <a:r>
              <a:rPr lang="en-IN" sz="4000" b="1" dirty="0" err="1"/>
              <a:t>Chlorhexidine</a:t>
            </a:r>
            <a:r>
              <a:rPr lang="en-IN" sz="4000" b="1" dirty="0"/>
              <a:t> (CHX)</a:t>
            </a:r>
          </a:p>
        </p:txBody>
      </p:sp>
    </p:spTree>
    <p:extLst>
      <p:ext uri="{BB962C8B-B14F-4D97-AF65-F5344CB8AC3E}">
        <p14:creationId xmlns:p14="http://schemas.microsoft.com/office/powerpoint/2010/main" val="8654315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19050"/>
            <a:ext cx="7498080" cy="857250"/>
          </a:xfrm>
        </p:spPr>
        <p:txBody>
          <a:bodyPr/>
          <a:lstStyle/>
          <a:p>
            <a:r>
              <a:rPr lang="en-US" dirty="0">
                <a:latin typeface="Comic Sans MS" panose="030F0702030302020204" pitchFamily="66" charset="0"/>
              </a:rPr>
              <a:t>Mode  of action </a:t>
            </a:r>
          </a:p>
        </p:txBody>
      </p:sp>
      <p:pic>
        <p:nvPicPr>
          <p:cNvPr id="5" name="Content Placeholder 4">
            <a:extLst>
              <a:ext uri="{FF2B5EF4-FFF2-40B4-BE49-F238E27FC236}">
                <a16:creationId xmlns:a16="http://schemas.microsoft.com/office/drawing/2014/main" id="{AFC110DA-9F62-4B57-A240-7014BC0D76F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351" t="12702" r="7130" b="11963"/>
          <a:stretch/>
        </p:blipFill>
        <p:spPr>
          <a:xfrm>
            <a:off x="2209800" y="1047750"/>
            <a:ext cx="5257800" cy="3276600"/>
          </a:xfrm>
        </p:spPr>
      </p:pic>
      <p:sp>
        <p:nvSpPr>
          <p:cNvPr id="3" name="TextBox 2">
            <a:extLst>
              <a:ext uri="{FF2B5EF4-FFF2-40B4-BE49-F238E27FC236}">
                <a16:creationId xmlns:a16="http://schemas.microsoft.com/office/drawing/2014/main" id="{13AAE7DF-0EBE-45A5-98F8-43A1C3066DD6}"/>
              </a:ext>
            </a:extLst>
          </p:cNvPr>
          <p:cNvSpPr txBox="1"/>
          <p:nvPr/>
        </p:nvSpPr>
        <p:spPr>
          <a:xfrm>
            <a:off x="4738141" y="4476750"/>
            <a:ext cx="2653259" cy="600164"/>
          </a:xfrm>
          <a:prstGeom prst="rect">
            <a:avLst/>
          </a:prstGeom>
          <a:noFill/>
        </p:spPr>
        <p:txBody>
          <a:bodyPr wrap="square" rtlCol="0">
            <a:spAutoFit/>
          </a:bodyPr>
          <a:lstStyle/>
          <a:p>
            <a:r>
              <a:rPr lang="en-IN" sz="1100" dirty="0"/>
              <a:t>CHX </a:t>
            </a:r>
            <a:r>
              <a:rPr lang="en-IN" sz="1100" dirty="0" err="1"/>
              <a:t>ineracts</a:t>
            </a:r>
            <a:r>
              <a:rPr lang="en-IN" sz="1100" dirty="0"/>
              <a:t> with phosphate group of microbial cell which alter osmotic equilibrium</a:t>
            </a:r>
          </a:p>
        </p:txBody>
      </p:sp>
      <p:sp>
        <p:nvSpPr>
          <p:cNvPr id="4" name="TextBox 3">
            <a:extLst>
              <a:ext uri="{FF2B5EF4-FFF2-40B4-BE49-F238E27FC236}">
                <a16:creationId xmlns:a16="http://schemas.microsoft.com/office/drawing/2014/main" id="{83232961-D62F-4E4D-838B-B32067036A0A}"/>
              </a:ext>
            </a:extLst>
          </p:cNvPr>
          <p:cNvSpPr txBox="1"/>
          <p:nvPr/>
        </p:nvSpPr>
        <p:spPr>
          <a:xfrm>
            <a:off x="2514600" y="4400550"/>
            <a:ext cx="2131102" cy="307777"/>
          </a:xfrm>
          <a:prstGeom prst="rect">
            <a:avLst/>
          </a:prstGeom>
          <a:noFill/>
        </p:spPr>
        <p:txBody>
          <a:bodyPr wrap="square" rtlCol="0">
            <a:spAutoFit/>
          </a:bodyPr>
          <a:lstStyle/>
          <a:p>
            <a:r>
              <a:rPr lang="en-IN" sz="1400" dirty="0"/>
              <a:t>Cell lysis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88944-B39B-428E-93DB-40FE1013858D}"/>
              </a:ext>
            </a:extLst>
          </p:cNvPr>
          <p:cNvSpPr>
            <a:spLocks noGrp="1"/>
          </p:cNvSpPr>
          <p:nvPr>
            <p:ph type="title"/>
          </p:nvPr>
        </p:nvSpPr>
        <p:spPr>
          <a:xfrm>
            <a:off x="1435608" y="342900"/>
            <a:ext cx="7498080" cy="857250"/>
          </a:xfrm>
        </p:spPr>
        <p:txBody>
          <a:bodyPr>
            <a:normAutofit fontScale="90000"/>
          </a:bodyPr>
          <a:lstStyle/>
          <a:p>
            <a:r>
              <a:rPr lang="en-IN" b="1" dirty="0">
                <a:latin typeface="Comic Sans MS" panose="030F0702030302020204" pitchFamily="66" charset="0"/>
              </a:rPr>
              <a:t>Disadvantages:</a:t>
            </a:r>
            <a:br>
              <a:rPr lang="en-IN" dirty="0">
                <a:latin typeface="Comic Sans MS" panose="030F0702030302020204" pitchFamily="66" charset="0"/>
              </a:rPr>
            </a:br>
            <a:endParaRPr lang="en-IN" dirty="0">
              <a:latin typeface="Comic Sans MS" panose="030F0702030302020204" pitchFamily="66" charset="0"/>
            </a:endParaRPr>
          </a:p>
        </p:txBody>
      </p:sp>
      <p:sp>
        <p:nvSpPr>
          <p:cNvPr id="3" name="Content Placeholder 2">
            <a:extLst>
              <a:ext uri="{FF2B5EF4-FFF2-40B4-BE49-F238E27FC236}">
                <a16:creationId xmlns:a16="http://schemas.microsoft.com/office/drawing/2014/main" id="{A413DC4C-6BF0-4BBD-97FB-8D2274FBB3EF}"/>
              </a:ext>
            </a:extLst>
          </p:cNvPr>
          <p:cNvSpPr>
            <a:spLocks noGrp="1"/>
          </p:cNvSpPr>
          <p:nvPr>
            <p:ph idx="1"/>
          </p:nvPr>
        </p:nvSpPr>
        <p:spPr/>
        <p:txBody>
          <a:bodyPr>
            <a:normAutofit/>
          </a:bodyPr>
          <a:lstStyle/>
          <a:p>
            <a:pPr lvl="0"/>
            <a:r>
              <a:rPr lang="en-IN" sz="2400" dirty="0"/>
              <a:t>Bitter taste</a:t>
            </a:r>
          </a:p>
          <a:p>
            <a:pPr lvl="0"/>
            <a:r>
              <a:rPr lang="en-IN" sz="2400" dirty="0"/>
              <a:t>Sodium laurel </a:t>
            </a:r>
            <a:r>
              <a:rPr lang="en-IN" sz="2400" dirty="0" err="1"/>
              <a:t>sulfate</a:t>
            </a:r>
            <a:r>
              <a:rPr lang="en-IN" sz="2400" dirty="0"/>
              <a:t>(SLS) reduce ability of chlorhexidine gluconate.</a:t>
            </a:r>
          </a:p>
          <a:p>
            <a:pPr lvl="0"/>
            <a:r>
              <a:rPr lang="en-IN" sz="2400" dirty="0"/>
              <a:t>Brownish discoloration of soft &amp; hard tissue.</a:t>
            </a:r>
          </a:p>
          <a:p>
            <a:r>
              <a:rPr lang="en-IN" sz="2400" dirty="0"/>
              <a:t>Painful desquamation of mucosa.</a:t>
            </a:r>
          </a:p>
        </p:txBody>
      </p:sp>
    </p:spTree>
    <p:extLst>
      <p:ext uri="{BB962C8B-B14F-4D97-AF65-F5344CB8AC3E}">
        <p14:creationId xmlns:p14="http://schemas.microsoft.com/office/powerpoint/2010/main" val="5567869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ALEXIDINE</a:t>
            </a:r>
          </a:p>
        </p:txBody>
      </p:sp>
      <p:sp>
        <p:nvSpPr>
          <p:cNvPr id="3" name="Content Placeholder 2"/>
          <p:cNvSpPr>
            <a:spLocks noGrp="1"/>
          </p:cNvSpPr>
          <p:nvPr>
            <p:ph idx="1"/>
          </p:nvPr>
        </p:nvSpPr>
        <p:spPr>
          <a:xfrm>
            <a:off x="1435608" y="1409700"/>
            <a:ext cx="7498080" cy="3600450"/>
          </a:xfrm>
        </p:spPr>
        <p:txBody>
          <a:bodyPr/>
          <a:lstStyle/>
          <a:p>
            <a:r>
              <a:rPr lang="en-US" dirty="0"/>
              <a:t>Cationic </a:t>
            </a:r>
            <a:r>
              <a:rPr lang="en-US" dirty="0" err="1"/>
              <a:t>bisbiguanide</a:t>
            </a:r>
            <a:endParaRPr lang="en-US" dirty="0"/>
          </a:p>
          <a:p>
            <a:r>
              <a:rPr lang="en-US" dirty="0"/>
              <a:t>Highly effective against bacteria</a:t>
            </a:r>
          </a:p>
          <a:p>
            <a:r>
              <a:rPr lang="en-US" dirty="0"/>
              <a:t>Both bactericidal and </a:t>
            </a:r>
            <a:r>
              <a:rPr lang="en-US" dirty="0" err="1"/>
              <a:t>bacteriostatic</a:t>
            </a:r>
            <a:endParaRPr lang="en-US" dirty="0"/>
          </a:p>
          <a:p>
            <a:r>
              <a:rPr lang="en-US" dirty="0"/>
              <a:t>Faster acting than CHX ( faster membrane disruption)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Aims of prevention</a:t>
            </a:r>
          </a:p>
        </p:txBody>
      </p:sp>
      <p:sp>
        <p:nvSpPr>
          <p:cNvPr id="3" name="Content Placeholder 2"/>
          <p:cNvSpPr>
            <a:spLocks noGrp="1"/>
          </p:cNvSpPr>
          <p:nvPr>
            <p:ph idx="1"/>
          </p:nvPr>
        </p:nvSpPr>
        <p:spPr>
          <a:xfrm>
            <a:off x="1066800" y="1407202"/>
            <a:ext cx="7421751" cy="3374348"/>
          </a:xfrm>
        </p:spPr>
        <p:txBody>
          <a:bodyPr>
            <a:normAutofit/>
          </a:bodyPr>
          <a:lstStyle/>
          <a:p>
            <a:pPr>
              <a:buFont typeface="Wingdings" pitchFamily="2" charset="2"/>
              <a:buChar char="Ø"/>
            </a:pPr>
            <a:r>
              <a:rPr lang="en-US" sz="2000" dirty="0">
                <a:latin typeface="Century Gothic" pitchFamily="34" charset="0"/>
              </a:rPr>
              <a:t>Limiting pathogen growth and metabolism</a:t>
            </a:r>
          </a:p>
          <a:p>
            <a:pPr>
              <a:buFont typeface="Wingdings" pitchFamily="2" charset="2"/>
              <a:buChar char="Ø"/>
            </a:pPr>
            <a:r>
              <a:rPr lang="en-US" sz="2000" dirty="0">
                <a:latin typeface="Century Gothic" pitchFamily="34" charset="0"/>
              </a:rPr>
              <a:t>Limitation of caries activity.</a:t>
            </a:r>
          </a:p>
          <a:p>
            <a:pPr>
              <a:buFont typeface="Wingdings" pitchFamily="2" charset="2"/>
              <a:buChar char="Ø"/>
            </a:pPr>
            <a:r>
              <a:rPr lang="en-US" sz="2000" dirty="0">
                <a:latin typeface="Century Gothic" pitchFamily="34" charset="0"/>
              </a:rPr>
              <a:t>Early detection of incipient caries.</a:t>
            </a:r>
          </a:p>
          <a:p>
            <a:pPr>
              <a:buFont typeface="Wingdings" pitchFamily="2" charset="2"/>
              <a:buChar char="Ø"/>
            </a:pPr>
            <a:r>
              <a:rPr lang="en-US" sz="2000" dirty="0">
                <a:latin typeface="Century Gothic" pitchFamily="34" charset="0"/>
              </a:rPr>
              <a:t>Identification of high risk patients</a:t>
            </a:r>
            <a:r>
              <a:rPr lang="en-US" sz="2800" dirty="0">
                <a:latin typeface="Century Gothic" pitchFamily="34" charset="0"/>
              </a:rPr>
              <a:t>.</a:t>
            </a:r>
          </a:p>
          <a:p>
            <a:pPr>
              <a:buFont typeface="Wingdings" pitchFamily="2" charset="2"/>
              <a:buChar char="Ø"/>
            </a:pPr>
            <a:endParaRPr lang="en-US" sz="2800" dirty="0">
              <a:latin typeface="Century Gothic" pitchFamily="34" charset="0"/>
            </a:endParaRPr>
          </a:p>
          <a:p>
            <a:pPr>
              <a:buNone/>
            </a:pPr>
            <a:endParaRPr lang="en-US" sz="2000" dirty="0">
              <a:latin typeface="Century Gothic"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56373-A483-496F-B20A-6809FDA18B14}"/>
              </a:ext>
            </a:extLst>
          </p:cNvPr>
          <p:cNvSpPr>
            <a:spLocks noGrp="1"/>
          </p:cNvSpPr>
          <p:nvPr>
            <p:ph type="title"/>
          </p:nvPr>
        </p:nvSpPr>
        <p:spPr>
          <a:xfrm>
            <a:off x="1435608" y="133350"/>
            <a:ext cx="7498080" cy="857250"/>
          </a:xfrm>
        </p:spPr>
        <p:txBody>
          <a:bodyPr/>
          <a:lstStyle/>
          <a:p>
            <a:r>
              <a:rPr lang="en-IN" dirty="0">
                <a:latin typeface="Comic Sans MS" panose="030F0702030302020204" pitchFamily="66" charset="0"/>
              </a:rPr>
              <a:t>Silver nitrate</a:t>
            </a:r>
          </a:p>
        </p:txBody>
      </p:sp>
      <p:sp>
        <p:nvSpPr>
          <p:cNvPr id="3" name="Content Placeholder 2">
            <a:extLst>
              <a:ext uri="{FF2B5EF4-FFF2-40B4-BE49-F238E27FC236}">
                <a16:creationId xmlns:a16="http://schemas.microsoft.com/office/drawing/2014/main" id="{20E4180D-1B10-43F7-BB9D-3705B7968BDE}"/>
              </a:ext>
            </a:extLst>
          </p:cNvPr>
          <p:cNvSpPr>
            <a:spLocks noGrp="1"/>
          </p:cNvSpPr>
          <p:nvPr>
            <p:ph idx="1"/>
          </p:nvPr>
        </p:nvSpPr>
        <p:spPr>
          <a:xfrm>
            <a:off x="1280160" y="895350"/>
            <a:ext cx="7513320" cy="3568446"/>
          </a:xfrm>
        </p:spPr>
        <p:txBody>
          <a:bodyPr>
            <a:normAutofit/>
          </a:bodyPr>
          <a:lstStyle/>
          <a:p>
            <a:pPr>
              <a:buFont typeface="Wingdings" panose="05000000000000000000" pitchFamily="2" charset="2"/>
              <a:buChar char="Ø"/>
            </a:pPr>
            <a:r>
              <a:rPr lang="en-IN" dirty="0"/>
              <a:t>It was used clinically for many years to prevent or arrest dental caries.</a:t>
            </a:r>
          </a:p>
          <a:p>
            <a:pPr>
              <a:buFont typeface="Wingdings" panose="05000000000000000000" pitchFamily="2" charset="2"/>
              <a:buChar char="Ø"/>
            </a:pPr>
            <a:endParaRPr lang="en-IN" dirty="0"/>
          </a:p>
          <a:p>
            <a:pPr marL="82296" indent="0">
              <a:buNone/>
            </a:pPr>
            <a:endParaRPr lang="en-IN" dirty="0"/>
          </a:p>
        </p:txBody>
      </p:sp>
      <p:sp>
        <p:nvSpPr>
          <p:cNvPr id="8" name="Oval 7">
            <a:extLst>
              <a:ext uri="{FF2B5EF4-FFF2-40B4-BE49-F238E27FC236}">
                <a16:creationId xmlns:a16="http://schemas.microsoft.com/office/drawing/2014/main" id="{B9F6F774-D5C3-4C19-88D7-4F29CC84DFE0}"/>
              </a:ext>
            </a:extLst>
          </p:cNvPr>
          <p:cNvSpPr/>
          <p:nvPr/>
        </p:nvSpPr>
        <p:spPr>
          <a:xfrm>
            <a:off x="3581400" y="2038350"/>
            <a:ext cx="2438400" cy="990600"/>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a:outerShdw blurRad="76200" dir="18900000" sy="23000" kx="-1200000" algn="bl" rotWithShape="0">
              <a:prstClr val="black">
                <a:alpha val="2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en-IN" sz="3200" dirty="0">
                <a:latin typeface="Comic Sans MS" panose="030F0702030302020204" pitchFamily="66" charset="0"/>
              </a:rPr>
              <a:t>silver</a:t>
            </a:r>
          </a:p>
        </p:txBody>
      </p:sp>
      <p:cxnSp>
        <p:nvCxnSpPr>
          <p:cNvPr id="15" name="Straight Arrow Connector 14">
            <a:extLst>
              <a:ext uri="{FF2B5EF4-FFF2-40B4-BE49-F238E27FC236}">
                <a16:creationId xmlns:a16="http://schemas.microsoft.com/office/drawing/2014/main" id="{F2245B4C-8DC8-4823-BD81-37D03FF26552}"/>
              </a:ext>
            </a:extLst>
          </p:cNvPr>
          <p:cNvCxnSpPr>
            <a:cxnSpLocks/>
          </p:cNvCxnSpPr>
          <p:nvPr/>
        </p:nvCxnSpPr>
        <p:spPr>
          <a:xfrm rot="5400000">
            <a:off x="3835337" y="3156014"/>
            <a:ext cx="488823" cy="3870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8C3419A-B4AF-493C-B978-E7C425B465F3}"/>
              </a:ext>
            </a:extLst>
          </p:cNvPr>
          <p:cNvCxnSpPr>
            <a:cxnSpLocks/>
          </p:cNvCxnSpPr>
          <p:nvPr/>
        </p:nvCxnSpPr>
        <p:spPr>
          <a:xfrm rot="16200000" flipH="1">
            <a:off x="5410200" y="3181350"/>
            <a:ext cx="533400" cy="381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0A108DC7-6687-47CE-B58D-4D9D4130FAF2}"/>
              </a:ext>
            </a:extLst>
          </p:cNvPr>
          <p:cNvSpPr/>
          <p:nvPr/>
        </p:nvSpPr>
        <p:spPr>
          <a:xfrm>
            <a:off x="1828800" y="3638550"/>
            <a:ext cx="2590800" cy="1072134"/>
          </a:xfrm>
          <a:prstGeom prst="ellipse">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solidFill>
              <a:schemeClr val="tx2"/>
            </a:solidFill>
          </a:ln>
          <a:effectLst>
            <a:innerShdw blurRad="63500" dist="50800" dir="5400000">
              <a:prstClr val="black">
                <a:alpha val="50000"/>
              </a:prstClr>
            </a:inn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en-IN" dirty="0"/>
              <a:t>Occludes enamel  lamellae</a:t>
            </a:r>
          </a:p>
        </p:txBody>
      </p:sp>
      <p:sp>
        <p:nvSpPr>
          <p:cNvPr id="21" name="Oval 20">
            <a:extLst>
              <a:ext uri="{FF2B5EF4-FFF2-40B4-BE49-F238E27FC236}">
                <a16:creationId xmlns:a16="http://schemas.microsoft.com/office/drawing/2014/main" id="{F0F4F3AA-0F4B-406D-A810-88121AC7EE42}"/>
              </a:ext>
            </a:extLst>
          </p:cNvPr>
          <p:cNvSpPr/>
          <p:nvPr/>
        </p:nvSpPr>
        <p:spPr>
          <a:xfrm>
            <a:off x="5462016" y="3638550"/>
            <a:ext cx="2538984" cy="1050798"/>
          </a:xfrm>
          <a:prstGeom prst="ellips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IN" sz="1600" dirty="0"/>
              <a:t>Combine with inorganic portion –Makes less soluble </a:t>
            </a:r>
          </a:p>
        </p:txBody>
      </p:sp>
    </p:spTree>
    <p:extLst>
      <p:ext uri="{BB962C8B-B14F-4D97-AF65-F5344CB8AC3E}">
        <p14:creationId xmlns:p14="http://schemas.microsoft.com/office/powerpoint/2010/main" val="27168653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23093-A1F4-484F-B2DF-35FA40541C82}"/>
              </a:ext>
            </a:extLst>
          </p:cNvPr>
          <p:cNvSpPr>
            <a:spLocks noGrp="1"/>
          </p:cNvSpPr>
          <p:nvPr>
            <p:ph type="title"/>
          </p:nvPr>
        </p:nvSpPr>
        <p:spPr>
          <a:xfrm>
            <a:off x="1435608" y="590550"/>
            <a:ext cx="7498080" cy="857250"/>
          </a:xfrm>
        </p:spPr>
        <p:txBody>
          <a:bodyPr>
            <a:normAutofit fontScale="90000"/>
          </a:bodyPr>
          <a:lstStyle/>
          <a:p>
            <a:r>
              <a:rPr lang="en-IN" sz="3100" b="1" dirty="0">
                <a:latin typeface="Comic Sans MS" panose="030F0702030302020204" pitchFamily="66" charset="0"/>
              </a:rPr>
              <a:t>ZINC CHLORIDE AND POTASSIUM FERROCYANIDE</a:t>
            </a:r>
            <a:br>
              <a:rPr lang="en-IN" dirty="0"/>
            </a:br>
            <a:endParaRPr lang="en-IN" dirty="0"/>
          </a:p>
        </p:txBody>
      </p:sp>
      <p:sp>
        <p:nvSpPr>
          <p:cNvPr id="3" name="Content Placeholder 2">
            <a:extLst>
              <a:ext uri="{FF2B5EF4-FFF2-40B4-BE49-F238E27FC236}">
                <a16:creationId xmlns:a16="http://schemas.microsoft.com/office/drawing/2014/main" id="{F5BEDE88-ACE7-436C-A5D1-80246F099B95}"/>
              </a:ext>
            </a:extLst>
          </p:cNvPr>
          <p:cNvSpPr>
            <a:spLocks noGrp="1"/>
          </p:cNvSpPr>
          <p:nvPr>
            <p:ph idx="1"/>
          </p:nvPr>
        </p:nvSpPr>
        <p:spPr/>
        <p:txBody>
          <a:bodyPr>
            <a:normAutofit/>
          </a:bodyPr>
          <a:lstStyle/>
          <a:p>
            <a:endParaRPr lang="en-IN" dirty="0"/>
          </a:p>
          <a:p>
            <a:pPr>
              <a:buFont typeface="Wingdings" panose="05000000000000000000" pitchFamily="2" charset="2"/>
              <a:buChar char="Ø"/>
            </a:pPr>
            <a:r>
              <a:rPr lang="en-IN" sz="1800" dirty="0" err="1"/>
              <a:t>Gottleib</a:t>
            </a:r>
            <a:r>
              <a:rPr lang="en-IN" sz="1800" dirty="0"/>
              <a:t> proposed they act by effectively impregnating the enamel and seal off caries invasion pathways. </a:t>
            </a:r>
          </a:p>
          <a:p>
            <a:pPr>
              <a:buFont typeface="Wingdings" panose="05000000000000000000" pitchFamily="2" charset="2"/>
              <a:buChar char="Ø"/>
            </a:pPr>
            <a:r>
              <a:rPr lang="en-IN" sz="1800" dirty="0"/>
              <a:t>But clinical results did not coincide with the theories proposed</a:t>
            </a:r>
          </a:p>
          <a:p>
            <a:endParaRPr lang="en-IN" dirty="0"/>
          </a:p>
        </p:txBody>
      </p:sp>
    </p:spTree>
    <p:extLst>
      <p:ext uri="{BB962C8B-B14F-4D97-AF65-F5344CB8AC3E}">
        <p14:creationId xmlns:p14="http://schemas.microsoft.com/office/powerpoint/2010/main" val="23800990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D5CAB-76E2-4829-B388-F31233934C93}"/>
              </a:ext>
            </a:extLst>
          </p:cNvPr>
          <p:cNvSpPr>
            <a:spLocks noGrp="1"/>
          </p:cNvSpPr>
          <p:nvPr>
            <p:ph type="title"/>
          </p:nvPr>
        </p:nvSpPr>
        <p:spPr>
          <a:xfrm>
            <a:off x="883920" y="571500"/>
            <a:ext cx="7498080" cy="857250"/>
          </a:xfrm>
        </p:spPr>
        <p:txBody>
          <a:bodyPr>
            <a:normAutofit fontScale="90000"/>
          </a:bodyPr>
          <a:lstStyle/>
          <a:p>
            <a:r>
              <a:rPr lang="en-IN" sz="4400" dirty="0"/>
              <a:t>   </a:t>
            </a:r>
            <a:r>
              <a:rPr lang="en-IN" sz="3600" dirty="0">
                <a:latin typeface="Comic Sans MS" panose="030F0702030302020204" pitchFamily="66" charset="0"/>
              </a:rPr>
              <a:t>Amorphous calcium phosphate(ACP)</a:t>
            </a:r>
            <a:br>
              <a:rPr lang="en-IN" sz="3600" dirty="0">
                <a:latin typeface="Comic Sans MS" panose="030F0702030302020204" pitchFamily="66" charset="0"/>
              </a:rPr>
            </a:br>
            <a:endParaRPr lang="en-IN" dirty="0">
              <a:latin typeface="Comic Sans MS" panose="030F0702030302020204" pitchFamily="66" charset="0"/>
            </a:endParaRPr>
          </a:p>
        </p:txBody>
      </p:sp>
      <p:sp>
        <p:nvSpPr>
          <p:cNvPr id="3" name="Content Placeholder 2">
            <a:extLst>
              <a:ext uri="{FF2B5EF4-FFF2-40B4-BE49-F238E27FC236}">
                <a16:creationId xmlns:a16="http://schemas.microsoft.com/office/drawing/2014/main" id="{207EBED2-B773-49B9-A354-E8285C2705B3}"/>
              </a:ext>
            </a:extLst>
          </p:cNvPr>
          <p:cNvSpPr>
            <a:spLocks noGrp="1"/>
          </p:cNvSpPr>
          <p:nvPr>
            <p:ph idx="1"/>
          </p:nvPr>
        </p:nvSpPr>
        <p:spPr>
          <a:xfrm>
            <a:off x="1435608" y="1333500"/>
            <a:ext cx="7498080" cy="3600450"/>
          </a:xfrm>
        </p:spPr>
        <p:txBody>
          <a:bodyPr>
            <a:normAutofit/>
          </a:bodyPr>
          <a:lstStyle/>
          <a:p>
            <a:pPr>
              <a:buFont typeface="Wingdings" panose="05000000000000000000" pitchFamily="2" charset="2"/>
              <a:buChar char="Ø"/>
            </a:pPr>
            <a:r>
              <a:rPr lang="en-IN" sz="1690" dirty="0"/>
              <a:t>ACP is commercially available  reactive and soluble calcium phosphate compound.</a:t>
            </a:r>
          </a:p>
          <a:p>
            <a:pPr>
              <a:buFont typeface="Wingdings" panose="05000000000000000000" pitchFamily="2" charset="2"/>
              <a:buChar char="Ø"/>
            </a:pPr>
            <a:r>
              <a:rPr lang="en-IN" sz="1690" dirty="0"/>
              <a:t>It releases </a:t>
            </a:r>
            <a:r>
              <a:rPr lang="en-IN" sz="1690" dirty="0">
                <a:solidFill>
                  <a:schemeClr val="accent3"/>
                </a:solidFill>
              </a:rPr>
              <a:t>calcium </a:t>
            </a:r>
            <a:r>
              <a:rPr lang="en-IN" sz="1690" dirty="0"/>
              <a:t>and </a:t>
            </a:r>
            <a:r>
              <a:rPr lang="en-IN" sz="1690" dirty="0">
                <a:solidFill>
                  <a:schemeClr val="accent3"/>
                </a:solidFill>
              </a:rPr>
              <a:t>phosphate ions</a:t>
            </a:r>
            <a:r>
              <a:rPr lang="en-IN" sz="1690" dirty="0"/>
              <a:t> to </a:t>
            </a:r>
            <a:r>
              <a:rPr lang="en-IN" sz="1690" dirty="0" err="1"/>
              <a:t>remineralize</a:t>
            </a:r>
            <a:r>
              <a:rPr lang="en-IN" sz="1690" dirty="0"/>
              <a:t> the enamel when it comes in contact with saliva.</a:t>
            </a:r>
          </a:p>
          <a:p>
            <a:pPr>
              <a:buFont typeface="Wingdings" panose="05000000000000000000" pitchFamily="2" charset="2"/>
              <a:buChar char="Ø"/>
            </a:pPr>
            <a:r>
              <a:rPr lang="en-IN" sz="1690" dirty="0">
                <a:solidFill>
                  <a:srgbClr val="FF0000"/>
                </a:solidFill>
              </a:rPr>
              <a:t>Casein </a:t>
            </a:r>
            <a:r>
              <a:rPr lang="en-IN" sz="1690" dirty="0" err="1">
                <a:solidFill>
                  <a:srgbClr val="FF0000"/>
                </a:solidFill>
              </a:rPr>
              <a:t>phosphopeptide</a:t>
            </a:r>
            <a:r>
              <a:rPr lang="en-IN" sz="1690" dirty="0">
                <a:solidFill>
                  <a:srgbClr val="FF0000"/>
                </a:solidFill>
              </a:rPr>
              <a:t>(CPP) </a:t>
            </a:r>
            <a:r>
              <a:rPr lang="en-IN" sz="1690" dirty="0"/>
              <a:t>is a milk-derived protein that bind to tooth biofilm and act as a vehicle to deliver ACP.</a:t>
            </a:r>
          </a:p>
          <a:p>
            <a:pPr>
              <a:buFont typeface="Wingdings" panose="05000000000000000000" pitchFamily="2" charset="2"/>
              <a:buChar char="Ø"/>
            </a:pPr>
            <a:r>
              <a:rPr lang="en-IN" sz="1690" dirty="0"/>
              <a:t>It sold under brand names include </a:t>
            </a:r>
            <a:r>
              <a:rPr lang="en-IN" sz="1690" dirty="0">
                <a:solidFill>
                  <a:schemeClr val="accent3"/>
                </a:solidFill>
              </a:rPr>
              <a:t>RECALDENT </a:t>
            </a:r>
            <a:r>
              <a:rPr lang="en-IN" sz="1690" dirty="0"/>
              <a:t>and </a:t>
            </a:r>
            <a:r>
              <a:rPr lang="en-IN" sz="1690" dirty="0">
                <a:solidFill>
                  <a:schemeClr val="accent3"/>
                </a:solidFill>
              </a:rPr>
              <a:t>TOOTH MOUSSE.</a:t>
            </a:r>
          </a:p>
          <a:p>
            <a:pPr marL="82296" indent="0">
              <a:buNone/>
            </a:pPr>
            <a:endParaRPr lang="en-IN" sz="1800" dirty="0">
              <a:solidFill>
                <a:schemeClr val="accent3"/>
              </a:solidFill>
            </a:endParaRPr>
          </a:p>
        </p:txBody>
      </p:sp>
      <p:pic>
        <p:nvPicPr>
          <p:cNvPr id="7" name="Picture 6">
            <a:extLst>
              <a:ext uri="{FF2B5EF4-FFF2-40B4-BE49-F238E27FC236}">
                <a16:creationId xmlns:a16="http://schemas.microsoft.com/office/drawing/2014/main" id="{4E4D2BBA-D448-4EBD-B455-D5FA6BEDA0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3409950"/>
            <a:ext cx="3429000" cy="1624013"/>
          </a:xfrm>
          <a:prstGeom prst="rect">
            <a:avLst/>
          </a:prstGeom>
        </p:spPr>
      </p:pic>
    </p:spTree>
    <p:extLst>
      <p:ext uri="{BB962C8B-B14F-4D97-AF65-F5344CB8AC3E}">
        <p14:creationId xmlns:p14="http://schemas.microsoft.com/office/powerpoint/2010/main" val="25118245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5FA30-7F4E-4845-A451-7E03101ECADC}"/>
              </a:ext>
            </a:extLst>
          </p:cNvPr>
          <p:cNvSpPr>
            <a:spLocks noGrp="1"/>
          </p:cNvSpPr>
          <p:nvPr>
            <p:ph type="title"/>
          </p:nvPr>
        </p:nvSpPr>
        <p:spPr/>
        <p:txBody>
          <a:bodyPr/>
          <a:lstStyle/>
          <a:p>
            <a:r>
              <a:rPr lang="en-IN" dirty="0">
                <a:latin typeface="Comic Sans MS" panose="030F0702030302020204" pitchFamily="66" charset="0"/>
              </a:rPr>
              <a:t>Vitamin K</a:t>
            </a:r>
          </a:p>
        </p:txBody>
      </p:sp>
      <p:sp>
        <p:nvSpPr>
          <p:cNvPr id="3" name="Content Placeholder 2">
            <a:extLst>
              <a:ext uri="{FF2B5EF4-FFF2-40B4-BE49-F238E27FC236}">
                <a16:creationId xmlns:a16="http://schemas.microsoft.com/office/drawing/2014/main" id="{98EA570D-BA98-4FC7-9827-E4084E0D5A7D}"/>
              </a:ext>
            </a:extLst>
          </p:cNvPr>
          <p:cNvSpPr>
            <a:spLocks noGrp="1"/>
          </p:cNvSpPr>
          <p:nvPr>
            <p:ph idx="1"/>
          </p:nvPr>
        </p:nvSpPr>
        <p:spPr>
          <a:xfrm>
            <a:off x="1143000" y="1200150"/>
            <a:ext cx="7772400" cy="2801675"/>
          </a:xfrm>
        </p:spPr>
        <p:txBody>
          <a:bodyPr>
            <a:normAutofit/>
          </a:bodyPr>
          <a:lstStyle/>
          <a:p>
            <a:pPr>
              <a:buNone/>
            </a:pPr>
            <a:endParaRPr lang="en-IN" sz="2000" b="1" u="sng" dirty="0">
              <a:latin typeface="Comic Sans MS" panose="030F0702030302020204" pitchFamily="66" charset="0"/>
            </a:endParaRPr>
          </a:p>
          <a:p>
            <a:pPr>
              <a:buFont typeface="Wingdings" panose="05000000000000000000" pitchFamily="2" charset="2"/>
              <a:buChar char="Ø"/>
            </a:pPr>
            <a:r>
              <a:rPr lang="en-IN" sz="2000" dirty="0"/>
              <a:t>interfere with carbohydrate </a:t>
            </a:r>
            <a:r>
              <a:rPr lang="en-IN" sz="2000" dirty="0" err="1"/>
              <a:t>degredation</a:t>
            </a:r>
            <a:r>
              <a:rPr lang="en-IN" sz="2000" dirty="0"/>
              <a:t> through enzymatic reaction/ alterations.</a:t>
            </a:r>
          </a:p>
          <a:p>
            <a:pPr>
              <a:buFont typeface="Wingdings" panose="05000000000000000000" pitchFamily="2" charset="2"/>
              <a:buChar char="Ø"/>
            </a:pPr>
            <a:r>
              <a:rPr lang="en-IN" sz="2000" dirty="0"/>
              <a:t>2-methyl-1,4-naphthoquinone ( vitamin k ) was suggested by Fosdick as a </a:t>
            </a:r>
            <a:r>
              <a:rPr lang="en-IN" sz="2000" dirty="0" err="1"/>
              <a:t>anticaries</a:t>
            </a:r>
            <a:r>
              <a:rPr lang="en-IN" sz="2000" dirty="0"/>
              <a:t> agent.</a:t>
            </a:r>
          </a:p>
          <a:p>
            <a:pPr>
              <a:buFont typeface="Wingdings" panose="05000000000000000000" pitchFamily="2" charset="2"/>
              <a:buChar char="Ø"/>
            </a:pPr>
            <a:r>
              <a:rPr lang="en-IN" sz="2000" dirty="0" err="1"/>
              <a:t>Invitro</a:t>
            </a:r>
            <a:r>
              <a:rPr lang="en-IN" sz="2000" dirty="0"/>
              <a:t> studies have found it prevents acid formation in  incubated mixtures of glucose &amp; saliva.</a:t>
            </a:r>
          </a:p>
          <a:p>
            <a:pPr marL="82296" indent="0">
              <a:buNone/>
            </a:pPr>
            <a:endParaRPr lang="en-IN" dirty="0"/>
          </a:p>
        </p:txBody>
      </p:sp>
      <p:pic>
        <p:nvPicPr>
          <p:cNvPr id="5" name="Picture 4">
            <a:extLst>
              <a:ext uri="{FF2B5EF4-FFF2-40B4-BE49-F238E27FC236}">
                <a16:creationId xmlns:a16="http://schemas.microsoft.com/office/drawing/2014/main" id="{22D52D73-EAAA-46E3-A81B-24D3832CC534}"/>
              </a:ext>
            </a:extLst>
          </p:cNvPr>
          <p:cNvPicPr>
            <a:picLocks noChangeAspect="1"/>
          </p:cNvPicPr>
          <p:nvPr/>
        </p:nvPicPr>
        <p:blipFill rotWithShape="1">
          <a:blip r:embed="rId2" cstate="print"/>
          <a:srcRect l="14166" t="17407" r="17950" b="41111"/>
          <a:stretch/>
        </p:blipFill>
        <p:spPr>
          <a:xfrm>
            <a:off x="4267200" y="3595782"/>
            <a:ext cx="4114800" cy="1414368"/>
          </a:xfrm>
          <a:prstGeom prst="rect">
            <a:avLst/>
          </a:prstGeom>
        </p:spPr>
      </p:pic>
    </p:spTree>
    <p:extLst>
      <p:ext uri="{BB962C8B-B14F-4D97-AF65-F5344CB8AC3E}">
        <p14:creationId xmlns:p14="http://schemas.microsoft.com/office/powerpoint/2010/main" val="29948939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13AC2-EB4F-4A39-9B8F-75353209989F}"/>
              </a:ext>
            </a:extLst>
          </p:cNvPr>
          <p:cNvSpPr>
            <a:spLocks noGrp="1"/>
          </p:cNvSpPr>
          <p:nvPr>
            <p:ph type="title"/>
          </p:nvPr>
        </p:nvSpPr>
        <p:spPr>
          <a:xfrm>
            <a:off x="1124712" y="495300"/>
            <a:ext cx="7562088" cy="857250"/>
          </a:xfrm>
        </p:spPr>
        <p:txBody>
          <a:bodyPr>
            <a:noAutofit/>
          </a:bodyPr>
          <a:lstStyle/>
          <a:p>
            <a:r>
              <a:rPr lang="en-IN" sz="2800" b="1" dirty="0">
                <a:effectLst/>
                <a:latin typeface="Comic Sans MS" panose="030F0702030302020204" pitchFamily="66" charset="0"/>
              </a:rPr>
              <a:t>Substance which interfere with bacterial growth and metabolism</a:t>
            </a:r>
            <a:br>
              <a:rPr lang="en-IN" sz="2800" dirty="0">
                <a:effectLst/>
                <a:latin typeface="Comic Sans MS" panose="030F0702030302020204" pitchFamily="66" charset="0"/>
              </a:rPr>
            </a:br>
            <a:endParaRPr lang="en-IN" sz="2800" dirty="0">
              <a:latin typeface="Comic Sans MS" panose="030F0702030302020204" pitchFamily="66" charset="0"/>
            </a:endParaRPr>
          </a:p>
        </p:txBody>
      </p:sp>
      <p:sp>
        <p:nvSpPr>
          <p:cNvPr id="3" name="Content Placeholder 2">
            <a:extLst>
              <a:ext uri="{FF2B5EF4-FFF2-40B4-BE49-F238E27FC236}">
                <a16:creationId xmlns:a16="http://schemas.microsoft.com/office/drawing/2014/main" id="{983E9D4F-A2D2-4D90-B5B7-91394F1B7DFF}"/>
              </a:ext>
            </a:extLst>
          </p:cNvPr>
          <p:cNvSpPr>
            <a:spLocks noGrp="1"/>
          </p:cNvSpPr>
          <p:nvPr>
            <p:ph idx="1"/>
          </p:nvPr>
        </p:nvSpPr>
        <p:spPr>
          <a:xfrm>
            <a:off x="1435608" y="1409700"/>
            <a:ext cx="7498080" cy="3600450"/>
          </a:xfrm>
        </p:spPr>
        <p:txBody>
          <a:bodyPr>
            <a:normAutofit/>
          </a:bodyPr>
          <a:lstStyle/>
          <a:p>
            <a:pPr marL="0" indent="0">
              <a:buNone/>
            </a:pPr>
            <a:r>
              <a:rPr lang="en-IN" sz="2800" b="1" dirty="0"/>
              <a:t>Urea</a:t>
            </a:r>
            <a:r>
              <a:rPr lang="en-IN" sz="2400" dirty="0"/>
              <a:t> </a:t>
            </a:r>
          </a:p>
          <a:p>
            <a:pPr>
              <a:buFont typeface="Wingdings" panose="05000000000000000000" pitchFamily="2" charset="2"/>
              <a:buChar char="Ø"/>
            </a:pPr>
            <a:r>
              <a:rPr lang="en-IN" sz="2400" dirty="0"/>
              <a:t>Upon degradation by urease yields ammonia which neutralizes acids &amp; interferes with bacterial growth. (Stephan et al).</a:t>
            </a:r>
          </a:p>
          <a:p>
            <a:pPr>
              <a:buFont typeface="Wingdings" panose="05000000000000000000" pitchFamily="2" charset="2"/>
              <a:buChar char="Ø"/>
            </a:pPr>
            <a:r>
              <a:rPr lang="en-IN" sz="2400" dirty="0"/>
              <a:t>Decrease oral bacteria count &amp; increase the salivary pH to over 8 for more than an hour after an quinine-ammonia mouthwash. (</a:t>
            </a:r>
            <a:r>
              <a:rPr lang="en-IN" sz="2400" dirty="0" err="1"/>
              <a:t>Wach</a:t>
            </a:r>
            <a:r>
              <a:rPr lang="en-IN" sz="2400" dirty="0"/>
              <a:t> et al)</a:t>
            </a:r>
          </a:p>
        </p:txBody>
      </p:sp>
    </p:spTree>
    <p:extLst>
      <p:ext uri="{BB962C8B-B14F-4D97-AF65-F5344CB8AC3E}">
        <p14:creationId xmlns:p14="http://schemas.microsoft.com/office/powerpoint/2010/main" val="22114662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D0D7F-0B7B-44D8-A246-976DFF3CD66A}"/>
              </a:ext>
            </a:extLst>
          </p:cNvPr>
          <p:cNvSpPr>
            <a:spLocks noGrp="1"/>
          </p:cNvSpPr>
          <p:nvPr>
            <p:ph type="title"/>
          </p:nvPr>
        </p:nvSpPr>
        <p:spPr>
          <a:xfrm>
            <a:off x="1435608" y="419100"/>
            <a:ext cx="7498080" cy="857250"/>
          </a:xfrm>
        </p:spPr>
        <p:txBody>
          <a:bodyPr>
            <a:normAutofit fontScale="90000"/>
          </a:bodyPr>
          <a:lstStyle/>
          <a:p>
            <a:r>
              <a:rPr lang="en-IN" b="1" dirty="0">
                <a:effectLst/>
                <a:latin typeface="Comic Sans MS" panose="030F0702030302020204" pitchFamily="66" charset="0"/>
              </a:rPr>
              <a:t>Chlorophyll</a:t>
            </a:r>
            <a:br>
              <a:rPr lang="en-IN" dirty="0">
                <a:effectLst/>
              </a:rPr>
            </a:br>
            <a:endParaRPr lang="en-IN" dirty="0"/>
          </a:p>
        </p:txBody>
      </p:sp>
      <p:sp>
        <p:nvSpPr>
          <p:cNvPr id="3" name="Content Placeholder 2">
            <a:extLst>
              <a:ext uri="{FF2B5EF4-FFF2-40B4-BE49-F238E27FC236}">
                <a16:creationId xmlns:a16="http://schemas.microsoft.com/office/drawing/2014/main" id="{88FDABD6-9886-44F4-8D28-D966C97C12C8}"/>
              </a:ext>
            </a:extLst>
          </p:cNvPr>
          <p:cNvSpPr>
            <a:spLocks noGrp="1"/>
          </p:cNvSpPr>
          <p:nvPr>
            <p:ph idx="1"/>
          </p:nvPr>
        </p:nvSpPr>
        <p:spPr/>
        <p:txBody>
          <a:bodyPr>
            <a:normAutofit/>
          </a:bodyPr>
          <a:lstStyle/>
          <a:p>
            <a:pPr>
              <a:buFont typeface="Wingdings" panose="05000000000000000000" pitchFamily="2" charset="2"/>
              <a:buChar char="Ø"/>
            </a:pPr>
            <a:r>
              <a:rPr lang="en-IN" sz="2000" dirty="0"/>
              <a:t>Bacteriostatic against lactobacilli, streptococci &amp; micrococci (Griffith et al).</a:t>
            </a:r>
          </a:p>
          <a:p>
            <a:pPr>
              <a:buFont typeface="Wingdings" panose="05000000000000000000" pitchFamily="2" charset="2"/>
              <a:buChar char="Ø"/>
            </a:pPr>
            <a:r>
              <a:rPr lang="en-IN" sz="2000" dirty="0"/>
              <a:t>Sodium copper chlorophyllin prevents or reduces pH fall of  carbohydrate- saliva mixtures in vivo (Shaffer et al).</a:t>
            </a:r>
          </a:p>
        </p:txBody>
      </p:sp>
      <p:pic>
        <p:nvPicPr>
          <p:cNvPr id="6" name="Picture 5">
            <a:extLst>
              <a:ext uri="{FF2B5EF4-FFF2-40B4-BE49-F238E27FC236}">
                <a16:creationId xmlns:a16="http://schemas.microsoft.com/office/drawing/2014/main" id="{DFDAFF11-4AFC-444F-8096-BE19875F9C3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945" t="15961" r="2679" b="10623"/>
          <a:stretch/>
        </p:blipFill>
        <p:spPr>
          <a:xfrm>
            <a:off x="6248400" y="3181350"/>
            <a:ext cx="2362200" cy="1752600"/>
          </a:xfrm>
          <a:prstGeom prst="rect">
            <a:avLst/>
          </a:prstGeom>
        </p:spPr>
      </p:pic>
      <p:pic>
        <p:nvPicPr>
          <p:cNvPr id="5" name="Picture 2"/>
          <p:cNvPicPr>
            <a:picLocks noChangeAspect="1" noChangeArrowheads="1"/>
          </p:cNvPicPr>
          <p:nvPr/>
        </p:nvPicPr>
        <p:blipFill>
          <a:blip r:embed="rId3" cstate="print"/>
          <a:srcRect l="4706" t="18750" r="5882" b="6250"/>
          <a:stretch>
            <a:fillRect/>
          </a:stretch>
        </p:blipFill>
        <p:spPr bwMode="auto">
          <a:xfrm>
            <a:off x="1295400" y="3181350"/>
            <a:ext cx="3505200" cy="1660358"/>
          </a:xfrm>
          <a:prstGeom prst="rect">
            <a:avLst/>
          </a:prstGeom>
          <a:noFill/>
          <a:ln w="9525">
            <a:noFill/>
            <a:miter lim="800000"/>
            <a:headEnd/>
            <a:tailEnd/>
          </a:ln>
          <a:effectLst/>
        </p:spPr>
      </p:pic>
    </p:spTree>
    <p:extLst>
      <p:ext uri="{BB962C8B-B14F-4D97-AF65-F5344CB8AC3E}">
        <p14:creationId xmlns:p14="http://schemas.microsoft.com/office/powerpoint/2010/main" val="38016155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589BF-8A00-4ECF-9969-BC2CE1E24ED1}"/>
              </a:ext>
            </a:extLst>
          </p:cNvPr>
          <p:cNvSpPr>
            <a:spLocks noGrp="1"/>
          </p:cNvSpPr>
          <p:nvPr>
            <p:ph type="title"/>
          </p:nvPr>
        </p:nvSpPr>
        <p:spPr>
          <a:xfrm>
            <a:off x="1435608" y="419100"/>
            <a:ext cx="7498080" cy="857250"/>
          </a:xfrm>
        </p:spPr>
        <p:txBody>
          <a:bodyPr>
            <a:normAutofit fontScale="90000"/>
          </a:bodyPr>
          <a:lstStyle/>
          <a:p>
            <a:r>
              <a:rPr lang="en-IN" sz="3600" b="1" dirty="0">
                <a:latin typeface="Comic Sans MS" panose="030F0702030302020204" pitchFamily="66" charset="0"/>
              </a:rPr>
              <a:t>Nitrofurans</a:t>
            </a:r>
            <a:br>
              <a:rPr lang="en-IN" dirty="0"/>
            </a:br>
            <a:endParaRPr lang="en-IN" dirty="0"/>
          </a:p>
        </p:txBody>
      </p:sp>
      <p:sp>
        <p:nvSpPr>
          <p:cNvPr id="3" name="Content Placeholder 2">
            <a:extLst>
              <a:ext uri="{FF2B5EF4-FFF2-40B4-BE49-F238E27FC236}">
                <a16:creationId xmlns:a16="http://schemas.microsoft.com/office/drawing/2014/main" id="{7A1E299F-7BC9-432D-9D9C-0BB2968E8F7E}"/>
              </a:ext>
            </a:extLst>
          </p:cNvPr>
          <p:cNvSpPr>
            <a:spLocks noGrp="1"/>
          </p:cNvSpPr>
          <p:nvPr>
            <p:ph idx="1"/>
          </p:nvPr>
        </p:nvSpPr>
        <p:spPr>
          <a:xfrm>
            <a:off x="1445342" y="1111045"/>
            <a:ext cx="7488346" cy="3670505"/>
          </a:xfrm>
        </p:spPr>
        <p:txBody>
          <a:bodyPr>
            <a:normAutofit/>
          </a:bodyPr>
          <a:lstStyle/>
          <a:p>
            <a:pPr>
              <a:buFont typeface="Wingdings" panose="05000000000000000000" pitchFamily="2" charset="2"/>
              <a:buChar char="Ø"/>
            </a:pPr>
            <a:r>
              <a:rPr lang="en-IN" sz="2400" dirty="0"/>
              <a:t>They are the derivatives of furfural. </a:t>
            </a:r>
          </a:p>
          <a:p>
            <a:pPr>
              <a:buFont typeface="Wingdings" panose="05000000000000000000" pitchFamily="2" charset="2"/>
              <a:buChar char="Ø"/>
            </a:pPr>
            <a:r>
              <a:rPr lang="en-IN" sz="2400" dirty="0"/>
              <a:t>They exert a bacteriostatic and bactericidal action in many Gram positive and Gram negative organisms.</a:t>
            </a:r>
          </a:p>
          <a:p>
            <a:pPr>
              <a:buFont typeface="Wingdings" panose="05000000000000000000" pitchFamily="2" charset="2"/>
              <a:buChar char="Ø"/>
            </a:pPr>
            <a:r>
              <a:rPr lang="en-IN" sz="2400" dirty="0"/>
              <a:t> Even in low concentrations, acid production in saliva from caries active persons was prevented. (</a:t>
            </a:r>
            <a:r>
              <a:rPr lang="en-IN" sz="2400" dirty="0" err="1"/>
              <a:t>Driezen</a:t>
            </a:r>
            <a:r>
              <a:rPr lang="en-IN" sz="2400" dirty="0"/>
              <a:t> et al 1951). </a:t>
            </a:r>
          </a:p>
        </p:txBody>
      </p:sp>
      <p:pic>
        <p:nvPicPr>
          <p:cNvPr id="4" name="Picture 2"/>
          <p:cNvPicPr>
            <a:picLocks noChangeAspect="1" noChangeArrowheads="1"/>
          </p:cNvPicPr>
          <p:nvPr/>
        </p:nvPicPr>
        <p:blipFill>
          <a:blip r:embed="rId2" cstate="print"/>
          <a:srcRect l="11765" t="22917" r="9412" b="9407"/>
          <a:stretch>
            <a:fillRect/>
          </a:stretch>
        </p:blipFill>
        <p:spPr bwMode="auto">
          <a:xfrm>
            <a:off x="1685925" y="3825586"/>
            <a:ext cx="2733675" cy="1260764"/>
          </a:xfrm>
          <a:prstGeom prst="rect">
            <a:avLst/>
          </a:prstGeom>
          <a:noFill/>
          <a:ln w="9525">
            <a:noFill/>
            <a:miter lim="800000"/>
            <a:headEnd/>
            <a:tailEnd/>
          </a:ln>
          <a:effectLst/>
        </p:spPr>
      </p:pic>
      <p:pic>
        <p:nvPicPr>
          <p:cNvPr id="5" name="Picture 2"/>
          <p:cNvPicPr>
            <a:picLocks noChangeAspect="1" noChangeArrowheads="1"/>
          </p:cNvPicPr>
          <p:nvPr/>
        </p:nvPicPr>
        <p:blipFill>
          <a:blip r:embed="rId3" cstate="print"/>
          <a:srcRect l="11765" t="39583" r="10588" b="6250"/>
          <a:stretch>
            <a:fillRect/>
          </a:stretch>
        </p:blipFill>
        <p:spPr bwMode="auto">
          <a:xfrm>
            <a:off x="5257800" y="3714750"/>
            <a:ext cx="3200400" cy="1260764"/>
          </a:xfrm>
          <a:prstGeom prst="rect">
            <a:avLst/>
          </a:prstGeom>
          <a:noFill/>
          <a:ln w="9525">
            <a:noFill/>
            <a:miter lim="800000"/>
            <a:headEnd/>
            <a:tailEnd/>
          </a:ln>
          <a:effectLst/>
        </p:spPr>
      </p:pic>
    </p:spTree>
    <p:extLst>
      <p:ext uri="{BB962C8B-B14F-4D97-AF65-F5344CB8AC3E}">
        <p14:creationId xmlns:p14="http://schemas.microsoft.com/office/powerpoint/2010/main" val="26244128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10477-BAA8-46BE-AF02-542B88F610EB}"/>
              </a:ext>
            </a:extLst>
          </p:cNvPr>
          <p:cNvSpPr>
            <a:spLocks noGrp="1"/>
          </p:cNvSpPr>
          <p:nvPr>
            <p:ph type="title"/>
          </p:nvPr>
        </p:nvSpPr>
        <p:spPr>
          <a:xfrm>
            <a:off x="1435608" y="419100"/>
            <a:ext cx="7498080" cy="857250"/>
          </a:xfrm>
        </p:spPr>
        <p:txBody>
          <a:bodyPr>
            <a:noAutofit/>
          </a:bodyPr>
          <a:lstStyle/>
          <a:p>
            <a:r>
              <a:rPr lang="en-IN" sz="3200" b="1" dirty="0">
                <a:effectLst/>
                <a:latin typeface="Comic Sans MS" panose="030F0702030302020204" pitchFamily="66" charset="0"/>
              </a:rPr>
              <a:t>ANTIBIOTICS</a:t>
            </a:r>
            <a:br>
              <a:rPr lang="en-IN" sz="3200" dirty="0">
                <a:effectLst/>
                <a:latin typeface="Comic Sans MS" panose="030F0702030302020204" pitchFamily="66" charset="0"/>
              </a:rPr>
            </a:br>
            <a:endParaRPr lang="en-IN" sz="3200" dirty="0">
              <a:latin typeface="Comic Sans MS" panose="030F0702030302020204" pitchFamily="66" charset="0"/>
            </a:endParaRPr>
          </a:p>
        </p:txBody>
      </p:sp>
      <p:sp>
        <p:nvSpPr>
          <p:cNvPr id="3" name="Content Placeholder 2">
            <a:extLst>
              <a:ext uri="{FF2B5EF4-FFF2-40B4-BE49-F238E27FC236}">
                <a16:creationId xmlns:a16="http://schemas.microsoft.com/office/drawing/2014/main" id="{AF5ABFE0-ACE1-4D2A-8ED0-F31DD97E5DD2}"/>
              </a:ext>
            </a:extLst>
          </p:cNvPr>
          <p:cNvSpPr>
            <a:spLocks noGrp="1"/>
          </p:cNvSpPr>
          <p:nvPr>
            <p:ph idx="1"/>
          </p:nvPr>
        </p:nvSpPr>
        <p:spPr>
          <a:xfrm>
            <a:off x="1676400" y="1276350"/>
            <a:ext cx="6686550" cy="2833217"/>
          </a:xfrm>
        </p:spPr>
        <p:txBody>
          <a:bodyPr>
            <a:normAutofit/>
          </a:bodyPr>
          <a:lstStyle/>
          <a:p>
            <a:pPr>
              <a:buFont typeface="Wingdings" panose="05000000000000000000" pitchFamily="2" charset="2"/>
              <a:buChar char="Ø"/>
            </a:pPr>
            <a:r>
              <a:rPr lang="en-IN" sz="2000" dirty="0"/>
              <a:t>Tested as an </a:t>
            </a:r>
            <a:r>
              <a:rPr lang="en-IN" sz="2000" dirty="0" err="1"/>
              <a:t>anticariogenic</a:t>
            </a:r>
            <a:r>
              <a:rPr lang="en-IN" sz="2000" dirty="0"/>
              <a:t> compound, because of its antibiotic property. </a:t>
            </a:r>
          </a:p>
          <a:p>
            <a:pPr>
              <a:buFont typeface="Wingdings" panose="05000000000000000000" pitchFamily="2" charset="2"/>
              <a:buChar char="Ø"/>
            </a:pPr>
            <a:r>
              <a:rPr lang="en-IN" sz="2000" dirty="0"/>
              <a:t>Reduction from an average of 72000 colony count to an average of 300 was found after use of the </a:t>
            </a:r>
            <a:r>
              <a:rPr lang="en-IN" sz="2000" b="1" dirty="0"/>
              <a:t>dentifrice containing 1000 units of Penicillin per gram, for 5 weeks. </a:t>
            </a:r>
          </a:p>
        </p:txBody>
      </p:sp>
      <p:pic>
        <p:nvPicPr>
          <p:cNvPr id="7" name="Picture 6">
            <a:extLst>
              <a:ext uri="{FF2B5EF4-FFF2-40B4-BE49-F238E27FC236}">
                <a16:creationId xmlns:a16="http://schemas.microsoft.com/office/drawing/2014/main" id="{54C30B81-EC5F-4722-9284-BEABED22E67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170" t="1111" r="5170" b="4075"/>
          <a:stretch/>
        </p:blipFill>
        <p:spPr>
          <a:xfrm>
            <a:off x="6781800" y="3257551"/>
            <a:ext cx="1143000" cy="1828800"/>
          </a:xfrm>
          <a:prstGeom prst="rect">
            <a:avLst/>
          </a:prstGeom>
        </p:spPr>
      </p:pic>
    </p:spTree>
    <p:extLst>
      <p:ext uri="{BB962C8B-B14F-4D97-AF65-F5344CB8AC3E}">
        <p14:creationId xmlns:p14="http://schemas.microsoft.com/office/powerpoint/2010/main" val="39738359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5C9E7-BCC3-4F66-8D45-563A2210F829}"/>
              </a:ext>
            </a:extLst>
          </p:cNvPr>
          <p:cNvSpPr>
            <a:spLocks noGrp="1"/>
          </p:cNvSpPr>
          <p:nvPr>
            <p:ph type="title"/>
          </p:nvPr>
        </p:nvSpPr>
        <p:spPr>
          <a:xfrm>
            <a:off x="1435608" y="571500"/>
            <a:ext cx="7498080" cy="857250"/>
          </a:xfrm>
        </p:spPr>
        <p:txBody>
          <a:bodyPr>
            <a:normAutofit fontScale="90000"/>
          </a:bodyPr>
          <a:lstStyle/>
          <a:p>
            <a:r>
              <a:rPr lang="en-IN" b="1" dirty="0">
                <a:latin typeface="Comic Sans MS" panose="030F0702030302020204" pitchFamily="66" charset="0"/>
              </a:rPr>
              <a:t>ERYTHOMYCIN</a:t>
            </a:r>
            <a:br>
              <a:rPr lang="en-IN" dirty="0"/>
            </a:br>
            <a:endParaRPr lang="en-IN" dirty="0"/>
          </a:p>
        </p:txBody>
      </p:sp>
      <p:sp>
        <p:nvSpPr>
          <p:cNvPr id="3" name="Content Placeholder 2">
            <a:extLst>
              <a:ext uri="{FF2B5EF4-FFF2-40B4-BE49-F238E27FC236}">
                <a16:creationId xmlns:a16="http://schemas.microsoft.com/office/drawing/2014/main" id="{475808EB-9554-49B2-84B1-726A7B64DDAB}"/>
              </a:ext>
            </a:extLst>
          </p:cNvPr>
          <p:cNvSpPr>
            <a:spLocks noGrp="1"/>
          </p:cNvSpPr>
          <p:nvPr>
            <p:ph idx="1"/>
          </p:nvPr>
        </p:nvSpPr>
        <p:spPr>
          <a:xfrm>
            <a:off x="1435608" y="1333500"/>
            <a:ext cx="7498080" cy="3600450"/>
          </a:xfrm>
        </p:spPr>
        <p:txBody>
          <a:bodyPr>
            <a:normAutofit/>
          </a:bodyPr>
          <a:lstStyle/>
          <a:p>
            <a:pPr>
              <a:buFont typeface="Wingdings" panose="05000000000000000000" pitchFamily="2" charset="2"/>
              <a:buChar char="Ø"/>
            </a:pPr>
            <a:r>
              <a:rPr lang="en-IN" sz="2400" dirty="0">
                <a:solidFill>
                  <a:srgbClr val="FF0000"/>
                </a:solidFill>
              </a:rPr>
              <a:t>35% decrease </a:t>
            </a:r>
            <a:r>
              <a:rPr lang="en-IN" sz="2400" dirty="0"/>
              <a:t>in plaque formation after a seven day test period of rinsing, then swallowing the agent 4 times a day (LOBENE et al).</a:t>
            </a:r>
          </a:p>
          <a:p>
            <a:pPr>
              <a:buFont typeface="Wingdings" panose="05000000000000000000" pitchFamily="2" charset="2"/>
              <a:buChar char="Ø"/>
            </a:pPr>
            <a:r>
              <a:rPr lang="en-IN" sz="2400" dirty="0"/>
              <a:t> </a:t>
            </a:r>
            <a:r>
              <a:rPr lang="en-IN" sz="2400" b="1" dirty="0"/>
              <a:t> </a:t>
            </a:r>
            <a:r>
              <a:rPr lang="en-IN" sz="2400" b="1" dirty="0" err="1"/>
              <a:t>Diarrhea</a:t>
            </a:r>
            <a:r>
              <a:rPr lang="en-IN" sz="2400" b="1" dirty="0"/>
              <a:t> -</a:t>
            </a:r>
            <a:r>
              <a:rPr lang="en-IN" sz="2400" dirty="0"/>
              <a:t> side effect.</a:t>
            </a:r>
          </a:p>
          <a:p>
            <a:pPr marL="82296" indent="0">
              <a:buNone/>
            </a:pPr>
            <a:endParaRPr lang="en-IN" dirty="0"/>
          </a:p>
        </p:txBody>
      </p:sp>
    </p:spTree>
    <p:extLst>
      <p:ext uri="{BB962C8B-B14F-4D97-AF65-F5344CB8AC3E}">
        <p14:creationId xmlns:p14="http://schemas.microsoft.com/office/powerpoint/2010/main" val="1975563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B2DE06-A352-4E03-BC49-B7B18810F718}"/>
              </a:ext>
            </a:extLst>
          </p:cNvPr>
          <p:cNvSpPr>
            <a:spLocks noGrp="1"/>
          </p:cNvSpPr>
          <p:nvPr>
            <p:ph idx="1"/>
          </p:nvPr>
        </p:nvSpPr>
        <p:spPr>
          <a:xfrm>
            <a:off x="1435608" y="273788"/>
            <a:ext cx="7474476" cy="3593362"/>
          </a:xfrm>
        </p:spPr>
        <p:txBody>
          <a:bodyPr>
            <a:normAutofit/>
          </a:bodyPr>
          <a:lstStyle/>
          <a:p>
            <a:pPr>
              <a:buFont typeface="Wingdings" panose="05000000000000000000" pitchFamily="2" charset="2"/>
              <a:buChar char="v"/>
            </a:pPr>
            <a:r>
              <a:rPr lang="en-IN" sz="2800" b="1" u="sng" dirty="0">
                <a:solidFill>
                  <a:schemeClr val="accent3"/>
                </a:solidFill>
                <a:latin typeface="Comic Sans MS" panose="030F0702030302020204" pitchFamily="66" charset="0"/>
              </a:rPr>
              <a:t>KANAMYCIN</a:t>
            </a:r>
          </a:p>
          <a:p>
            <a:pPr>
              <a:buFont typeface="Wingdings" panose="05000000000000000000" pitchFamily="2" charset="2"/>
              <a:buChar char="v"/>
            </a:pPr>
            <a:endParaRPr lang="en-IN" sz="2800" u="sng" dirty="0">
              <a:solidFill>
                <a:schemeClr val="accent3"/>
              </a:solidFill>
              <a:latin typeface="Comic Sans MS" panose="030F0702030302020204" pitchFamily="66" charset="0"/>
            </a:endParaRPr>
          </a:p>
          <a:p>
            <a:pPr>
              <a:buFont typeface="Wingdings" panose="05000000000000000000" pitchFamily="2" charset="2"/>
              <a:buChar char="§"/>
            </a:pPr>
            <a:r>
              <a:rPr lang="en-IN" sz="1800" dirty="0"/>
              <a:t>Reduces plaque weight &amp; improves oral health if applied topically.</a:t>
            </a:r>
          </a:p>
          <a:p>
            <a:pPr>
              <a:buFont typeface="Wingdings" panose="05000000000000000000" pitchFamily="2" charset="2"/>
              <a:buChar char="§"/>
            </a:pPr>
            <a:r>
              <a:rPr lang="en-IN" sz="1800" dirty="0"/>
              <a:t> Reduces </a:t>
            </a:r>
            <a:r>
              <a:rPr lang="en-IN" sz="1800" dirty="0" err="1"/>
              <a:t>S.mutans</a:t>
            </a:r>
            <a:r>
              <a:rPr lang="en-IN" sz="1800" dirty="0"/>
              <a:t> &amp; </a:t>
            </a:r>
            <a:r>
              <a:rPr lang="en-IN" sz="1800" dirty="0" err="1"/>
              <a:t>S.sanguis</a:t>
            </a:r>
            <a:r>
              <a:rPr lang="en-IN" sz="1800" dirty="0"/>
              <a:t> population.</a:t>
            </a:r>
          </a:p>
          <a:p>
            <a:pPr>
              <a:buFont typeface="Wingdings" panose="05000000000000000000" pitchFamily="2" charset="2"/>
              <a:buChar char="§"/>
            </a:pPr>
            <a:r>
              <a:rPr lang="en-IN" sz="1800" dirty="0"/>
              <a:t>5% </a:t>
            </a:r>
            <a:r>
              <a:rPr lang="en-IN" sz="1800" dirty="0" err="1"/>
              <a:t>kanamycin</a:t>
            </a:r>
            <a:r>
              <a:rPr lang="en-IN" sz="1800" dirty="0"/>
              <a:t> </a:t>
            </a:r>
            <a:r>
              <a:rPr lang="en-IN" sz="1800" dirty="0" err="1"/>
              <a:t>sulfate</a:t>
            </a:r>
            <a:r>
              <a:rPr lang="en-IN" sz="1800" dirty="0"/>
              <a:t> in 3 times a day  for 4to 5 days  reduce plaque level</a:t>
            </a:r>
          </a:p>
          <a:p>
            <a:pPr>
              <a:buFont typeface="Wingdings" panose="05000000000000000000" pitchFamily="2" charset="2"/>
              <a:buChar char="§"/>
            </a:pPr>
            <a:r>
              <a:rPr lang="en-IN" sz="1800" dirty="0"/>
              <a:t>With kanamycin 46% reduction of new carious lesion in 14 to 37 months period.</a:t>
            </a:r>
          </a:p>
          <a:p>
            <a:pPr>
              <a:buFont typeface="Wingdings" panose="05000000000000000000" pitchFamily="2" charset="2"/>
              <a:buChar char="§"/>
            </a:pPr>
            <a:endParaRPr lang="en-IN" sz="2400" dirty="0"/>
          </a:p>
          <a:p>
            <a:endParaRPr lang="en-IN" dirty="0"/>
          </a:p>
        </p:txBody>
      </p:sp>
      <p:pic>
        <p:nvPicPr>
          <p:cNvPr id="10" name="Picture 9">
            <a:extLst>
              <a:ext uri="{FF2B5EF4-FFF2-40B4-BE49-F238E27FC236}">
                <a16:creationId xmlns:a16="http://schemas.microsoft.com/office/drawing/2014/main" id="{5E848AD8-44C4-43BE-ABB7-F1407E775FE0}"/>
              </a:ext>
            </a:extLst>
          </p:cNvPr>
          <p:cNvPicPr>
            <a:picLocks noChangeAspect="1"/>
          </p:cNvPicPr>
          <p:nvPr/>
        </p:nvPicPr>
        <p:blipFill rotWithShape="1">
          <a:blip r:embed="rId2"/>
          <a:srcRect l="27500" t="27777" r="29167" b="20370"/>
          <a:stretch/>
        </p:blipFill>
        <p:spPr>
          <a:xfrm>
            <a:off x="4343400" y="2942492"/>
            <a:ext cx="3352800" cy="2143858"/>
          </a:xfrm>
          <a:prstGeom prst="rect">
            <a:avLst/>
          </a:prstGeom>
        </p:spPr>
      </p:pic>
    </p:spTree>
    <p:extLst>
      <p:ext uri="{BB962C8B-B14F-4D97-AF65-F5344CB8AC3E}">
        <p14:creationId xmlns:p14="http://schemas.microsoft.com/office/powerpoint/2010/main" val="3096912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Needs for prevention</a:t>
            </a:r>
          </a:p>
        </p:txBody>
      </p:sp>
      <p:sp>
        <p:nvSpPr>
          <p:cNvPr id="3" name="Content Placeholder 2"/>
          <p:cNvSpPr>
            <a:spLocks noGrp="1"/>
          </p:cNvSpPr>
          <p:nvPr>
            <p:ph idx="1"/>
          </p:nvPr>
        </p:nvSpPr>
        <p:spPr>
          <a:xfrm>
            <a:off x="838200" y="1276350"/>
            <a:ext cx="7498080" cy="3600450"/>
          </a:xfrm>
        </p:spPr>
        <p:txBody>
          <a:bodyPr>
            <a:normAutofit/>
          </a:bodyPr>
          <a:lstStyle/>
          <a:p>
            <a:pPr>
              <a:buFont typeface="Wingdings" panose="05000000000000000000" pitchFamily="2" charset="2"/>
              <a:buChar char="Ø"/>
            </a:pPr>
            <a:r>
              <a:rPr lang="en-US" sz="2000" dirty="0"/>
              <a:t>Caries progression may cause severe pain</a:t>
            </a:r>
          </a:p>
          <a:p>
            <a:pPr>
              <a:buFont typeface="Wingdings" panose="05000000000000000000" pitchFamily="2" charset="2"/>
              <a:buChar char="Ø"/>
            </a:pPr>
            <a:r>
              <a:rPr lang="en-US" sz="2000" dirty="0"/>
              <a:t>Symptomatic treatment is intensive</a:t>
            </a:r>
          </a:p>
          <a:p>
            <a:pPr>
              <a:buFont typeface="Wingdings" panose="05000000000000000000" pitchFamily="2" charset="2"/>
              <a:buChar char="Ø"/>
            </a:pPr>
            <a:r>
              <a:rPr lang="en-US" sz="2000" dirty="0"/>
              <a:t>Compromises nutrition</a:t>
            </a:r>
          </a:p>
          <a:p>
            <a:pPr>
              <a:buFont typeface="Wingdings" panose="05000000000000000000" pitchFamily="2" charset="2"/>
              <a:buChar char="Ø"/>
            </a:pPr>
            <a:r>
              <a:rPr lang="en-US" sz="2000" dirty="0"/>
              <a:t>The cost of treatment is high</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9435E-70E0-4AA4-BF7F-9D5E61593936}"/>
              </a:ext>
            </a:extLst>
          </p:cNvPr>
          <p:cNvSpPr>
            <a:spLocks noGrp="1"/>
          </p:cNvSpPr>
          <p:nvPr>
            <p:ph type="title"/>
          </p:nvPr>
        </p:nvSpPr>
        <p:spPr>
          <a:xfrm>
            <a:off x="1435608" y="495300"/>
            <a:ext cx="7498080" cy="857250"/>
          </a:xfrm>
        </p:spPr>
        <p:txBody>
          <a:bodyPr>
            <a:normAutofit fontScale="90000"/>
          </a:bodyPr>
          <a:lstStyle/>
          <a:p>
            <a:r>
              <a:rPr lang="en-IN" sz="2700" b="1" u="sng" dirty="0">
                <a:solidFill>
                  <a:schemeClr val="accent3"/>
                </a:solidFill>
                <a:latin typeface="Comic Sans MS" panose="030F0702030302020204" pitchFamily="66" charset="0"/>
              </a:rPr>
              <a:t>TETRACYCLINE</a:t>
            </a:r>
            <a:br>
              <a:rPr lang="en-IN" sz="4400" u="sng" dirty="0">
                <a:solidFill>
                  <a:schemeClr val="accent3"/>
                </a:solidFill>
                <a:latin typeface="Comic Sans MS" panose="030F0702030302020204" pitchFamily="66" charset="0"/>
              </a:rPr>
            </a:br>
            <a:endParaRPr lang="en-IN" dirty="0"/>
          </a:p>
        </p:txBody>
      </p:sp>
      <p:sp>
        <p:nvSpPr>
          <p:cNvPr id="3" name="Content Placeholder 2">
            <a:extLst>
              <a:ext uri="{FF2B5EF4-FFF2-40B4-BE49-F238E27FC236}">
                <a16:creationId xmlns:a16="http://schemas.microsoft.com/office/drawing/2014/main" id="{0911C48B-A25A-4A42-BC93-18D1C84B2022}"/>
              </a:ext>
            </a:extLst>
          </p:cNvPr>
          <p:cNvSpPr>
            <a:spLocks noGrp="1"/>
          </p:cNvSpPr>
          <p:nvPr>
            <p:ph idx="1"/>
          </p:nvPr>
        </p:nvSpPr>
        <p:spPr>
          <a:xfrm>
            <a:off x="1143000" y="1257300"/>
            <a:ext cx="8153400" cy="4362450"/>
          </a:xfrm>
        </p:spPr>
        <p:txBody>
          <a:bodyPr>
            <a:normAutofit fontScale="85000" lnSpcReduction="20000"/>
          </a:bodyPr>
          <a:lstStyle/>
          <a:p>
            <a:pPr>
              <a:buFont typeface="Wingdings" panose="05000000000000000000" pitchFamily="2" charset="2"/>
              <a:buChar char="§"/>
            </a:pPr>
            <a:r>
              <a:rPr lang="en-IN" sz="2600" dirty="0"/>
              <a:t>Decrease plaque scores when used as  0.5 percent mouthwash three times a day for five days in place of mechanical oral hygiene (</a:t>
            </a:r>
            <a:r>
              <a:rPr lang="en-IN" sz="2600" dirty="0" err="1"/>
              <a:t>Loe</a:t>
            </a:r>
            <a:r>
              <a:rPr lang="en-IN" sz="2600" dirty="0"/>
              <a:t> et al).</a:t>
            </a:r>
          </a:p>
          <a:p>
            <a:pPr>
              <a:buFont typeface="Wingdings" panose="05000000000000000000" pitchFamily="2" charset="2"/>
              <a:buChar char="§"/>
            </a:pPr>
            <a:endParaRPr lang="en-IN" sz="2000" dirty="0"/>
          </a:p>
          <a:p>
            <a:pPr>
              <a:buNone/>
            </a:pPr>
            <a:endParaRPr lang="en-IN" sz="2800" b="1" dirty="0">
              <a:solidFill>
                <a:srgbClr val="C00000"/>
              </a:solidFill>
              <a:latin typeface="Comic Sans MS" panose="030F0702030302020204" pitchFamily="66" charset="0"/>
            </a:endParaRPr>
          </a:p>
          <a:p>
            <a:pPr>
              <a:buNone/>
            </a:pPr>
            <a:r>
              <a:rPr lang="en-IN" sz="2800" b="1" dirty="0">
                <a:solidFill>
                  <a:srgbClr val="C00000"/>
                </a:solidFill>
                <a:latin typeface="Comic Sans MS" panose="030F0702030302020204" pitchFamily="66" charset="0"/>
              </a:rPr>
              <a:t>   VANCOMYCIN</a:t>
            </a:r>
          </a:p>
          <a:p>
            <a:pPr>
              <a:buNone/>
            </a:pPr>
            <a:endParaRPr lang="en-IN" sz="2400" b="1" dirty="0">
              <a:solidFill>
                <a:srgbClr val="C00000"/>
              </a:solidFill>
              <a:latin typeface="Comic Sans MS" panose="030F0702030302020204" pitchFamily="66" charset="0"/>
            </a:endParaRPr>
          </a:p>
          <a:p>
            <a:pPr>
              <a:buFont typeface="Wingdings" panose="05000000000000000000" pitchFamily="2" charset="2"/>
              <a:buChar char="Ø"/>
            </a:pPr>
            <a:r>
              <a:rPr lang="en-IN" sz="2400" dirty="0"/>
              <a:t>Temporarily suppress streptococcus </a:t>
            </a:r>
            <a:r>
              <a:rPr lang="en-IN" sz="2400" dirty="0" err="1"/>
              <a:t>mutans</a:t>
            </a:r>
            <a:r>
              <a:rPr lang="en-IN" sz="2400" dirty="0"/>
              <a:t> when applied to the teeth of children as a 15 percent gel on  twice a day  for five successive days. </a:t>
            </a:r>
          </a:p>
          <a:p>
            <a:pPr>
              <a:buFont typeface="Wingdings" panose="05000000000000000000" pitchFamily="2" charset="2"/>
              <a:buChar char="Ø"/>
            </a:pPr>
            <a:r>
              <a:rPr lang="en-IN" sz="2400" dirty="0"/>
              <a:t>Diminution in s. </a:t>
            </a:r>
            <a:r>
              <a:rPr lang="en-IN" sz="2400" dirty="0" err="1"/>
              <a:t>mutans</a:t>
            </a:r>
            <a:r>
              <a:rPr lang="en-IN" sz="2400" dirty="0"/>
              <a:t> was found following testing with 1 percent </a:t>
            </a:r>
            <a:r>
              <a:rPr lang="en-IN" sz="2400" dirty="0" err="1"/>
              <a:t>vancomycin</a:t>
            </a:r>
            <a:r>
              <a:rPr lang="en-IN" sz="2400" dirty="0"/>
              <a:t> paste. </a:t>
            </a:r>
          </a:p>
          <a:p>
            <a:pPr>
              <a:buNone/>
            </a:pPr>
            <a:endParaRPr lang="en-IN" sz="2400" b="1" dirty="0">
              <a:solidFill>
                <a:srgbClr val="C00000"/>
              </a:solidFill>
              <a:latin typeface="Comic Sans MS" panose="030F0702030302020204" pitchFamily="66" charset="0"/>
            </a:endParaRPr>
          </a:p>
          <a:p>
            <a:pPr>
              <a:buNone/>
            </a:pPr>
            <a:br>
              <a:rPr lang="en-IN" sz="2000" dirty="0"/>
            </a:br>
            <a:endParaRPr lang="en-IN" sz="2000" dirty="0"/>
          </a:p>
          <a:p>
            <a:pPr marL="82296" indent="0">
              <a:buNone/>
            </a:pPr>
            <a:endParaRPr lang="en-IN" sz="3600" dirty="0"/>
          </a:p>
          <a:p>
            <a:endParaRPr lang="en-IN" dirty="0"/>
          </a:p>
        </p:txBody>
      </p:sp>
    </p:spTree>
    <p:extLst>
      <p:ext uri="{BB962C8B-B14F-4D97-AF65-F5344CB8AC3E}">
        <p14:creationId xmlns:p14="http://schemas.microsoft.com/office/powerpoint/2010/main" val="14950972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68062-3483-4078-83FF-23AABC4DF126}"/>
              </a:ext>
            </a:extLst>
          </p:cNvPr>
          <p:cNvSpPr>
            <a:spLocks noGrp="1"/>
          </p:cNvSpPr>
          <p:nvPr>
            <p:ph type="title"/>
          </p:nvPr>
        </p:nvSpPr>
        <p:spPr/>
        <p:txBody>
          <a:bodyPr/>
          <a:lstStyle/>
          <a:p>
            <a:r>
              <a:rPr lang="en-IN" dirty="0">
                <a:latin typeface="Comic Sans MS" panose="030F0702030302020204" pitchFamily="66" charset="0"/>
              </a:rPr>
              <a:t>Probiotics</a:t>
            </a:r>
          </a:p>
        </p:txBody>
      </p:sp>
      <p:sp>
        <p:nvSpPr>
          <p:cNvPr id="3" name="Content Placeholder 2">
            <a:extLst>
              <a:ext uri="{FF2B5EF4-FFF2-40B4-BE49-F238E27FC236}">
                <a16:creationId xmlns:a16="http://schemas.microsoft.com/office/drawing/2014/main" id="{75C85AEF-A6BA-4270-9704-345D75E36BFF}"/>
              </a:ext>
            </a:extLst>
          </p:cNvPr>
          <p:cNvSpPr>
            <a:spLocks noGrp="1"/>
          </p:cNvSpPr>
          <p:nvPr>
            <p:ph idx="1"/>
          </p:nvPr>
        </p:nvSpPr>
        <p:spPr>
          <a:xfrm>
            <a:off x="1435608" y="1123950"/>
            <a:ext cx="7708392" cy="3600450"/>
          </a:xfrm>
          <a:ln>
            <a:solidFill>
              <a:schemeClr val="bg1"/>
            </a:solidFill>
          </a:ln>
        </p:spPr>
        <p:txBody>
          <a:bodyPr>
            <a:normAutofit/>
          </a:bodyPr>
          <a:lstStyle/>
          <a:p>
            <a:pPr marL="0" indent="0">
              <a:buNone/>
            </a:pPr>
            <a:r>
              <a:rPr lang="en-IN" dirty="0"/>
              <a:t> </a:t>
            </a:r>
          </a:p>
          <a:p>
            <a:pPr>
              <a:buFont typeface="Wingdings" panose="05000000000000000000" pitchFamily="2" charset="2"/>
              <a:buChar char="Ø"/>
            </a:pPr>
            <a:r>
              <a:rPr lang="en-IN" sz="2400" dirty="0"/>
              <a:t>“ </a:t>
            </a:r>
            <a:r>
              <a:rPr lang="en-IN" sz="2400" i="1" dirty="0"/>
              <a:t>Live microorganisms which when administered in adequate amounts confer a health benefit on the host”. (WHO)                                                   </a:t>
            </a:r>
          </a:p>
          <a:p>
            <a:pPr marL="0" indent="0">
              <a:buNone/>
            </a:pPr>
            <a:r>
              <a:rPr lang="en-IN" i="1" dirty="0"/>
              <a:t>                                                                                                      </a:t>
            </a:r>
          </a:p>
          <a:p>
            <a:pPr marL="0" indent="0">
              <a:buNone/>
            </a:pPr>
            <a:r>
              <a:rPr lang="en-IN" sz="2000" dirty="0"/>
              <a:t>Probiotics are nonmodified human isolates from healthy individuals .</a:t>
            </a:r>
          </a:p>
          <a:p>
            <a:pPr marL="0" indent="0">
              <a:buNone/>
            </a:pPr>
            <a:r>
              <a:rPr lang="en-IN" sz="2000" dirty="0"/>
              <a:t> Most of them belong to the lactobacilli and </a:t>
            </a:r>
            <a:r>
              <a:rPr lang="en-IN" sz="2000" dirty="0" err="1"/>
              <a:t>bifidobacteria</a:t>
            </a:r>
            <a:r>
              <a:rPr lang="en-IN" sz="2000" dirty="0"/>
              <a:t> groups which are naturally present in the intestinal flora.</a:t>
            </a:r>
          </a:p>
          <a:p>
            <a:pPr marL="0" indent="0">
              <a:buNone/>
            </a:pPr>
            <a:endParaRPr lang="en-IN" i="1" dirty="0"/>
          </a:p>
          <a:p>
            <a:pPr marL="82296" indent="0">
              <a:buNone/>
            </a:pPr>
            <a:endParaRPr lang="en-IN" dirty="0"/>
          </a:p>
        </p:txBody>
      </p:sp>
      <p:pic>
        <p:nvPicPr>
          <p:cNvPr id="4" name="Picture 3">
            <a:extLst>
              <a:ext uri="{FF2B5EF4-FFF2-40B4-BE49-F238E27FC236}">
                <a16:creationId xmlns:a16="http://schemas.microsoft.com/office/drawing/2014/main" id="{EA86EE63-64E3-4BB0-AF6E-EA3C8247FC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57150"/>
            <a:ext cx="1057478" cy="1600200"/>
          </a:xfrm>
          <a:prstGeom prst="rect">
            <a:avLst/>
          </a:prstGeom>
        </p:spPr>
      </p:pic>
    </p:spTree>
    <p:extLst>
      <p:ext uri="{BB962C8B-B14F-4D97-AF65-F5344CB8AC3E}">
        <p14:creationId xmlns:p14="http://schemas.microsoft.com/office/powerpoint/2010/main" val="21032485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A56CA-9452-45A7-BFDE-9A9CC0E52434}"/>
              </a:ext>
            </a:extLst>
          </p:cNvPr>
          <p:cNvSpPr>
            <a:spLocks noGrp="1"/>
          </p:cNvSpPr>
          <p:nvPr>
            <p:ph type="title"/>
          </p:nvPr>
        </p:nvSpPr>
        <p:spPr>
          <a:xfrm>
            <a:off x="1371600" y="205979"/>
            <a:ext cx="7562088" cy="857250"/>
          </a:xfrm>
        </p:spPr>
        <p:txBody>
          <a:bodyPr/>
          <a:lstStyle/>
          <a:p>
            <a:r>
              <a:rPr lang="en-IN" dirty="0">
                <a:latin typeface="Comic Sans MS" panose="030F0702030302020204" pitchFamily="66" charset="0"/>
              </a:rPr>
              <a:t>Mechanism of action</a:t>
            </a:r>
          </a:p>
        </p:txBody>
      </p:sp>
      <p:graphicFrame>
        <p:nvGraphicFramePr>
          <p:cNvPr id="5" name="Content Placeholder 4">
            <a:extLst>
              <a:ext uri="{FF2B5EF4-FFF2-40B4-BE49-F238E27FC236}">
                <a16:creationId xmlns:a16="http://schemas.microsoft.com/office/drawing/2014/main" id="{1823C6E1-B626-490C-9694-1F3E6A15731B}"/>
              </a:ext>
            </a:extLst>
          </p:cNvPr>
          <p:cNvGraphicFramePr>
            <a:graphicFrameLocks noGrp="1"/>
          </p:cNvGraphicFramePr>
          <p:nvPr>
            <p:ph idx="1"/>
            <p:extLst>
              <p:ext uri="{D42A27DB-BD31-4B8C-83A1-F6EECF244321}">
                <p14:modId xmlns:p14="http://schemas.microsoft.com/office/powerpoint/2010/main" val="3953172910"/>
              </p:ext>
            </p:extLst>
          </p:nvPr>
        </p:nvGraphicFramePr>
        <p:xfrm>
          <a:off x="1435100" y="1276350"/>
          <a:ext cx="68707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977263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E3ADD-DA09-412C-A737-37B562926EB1}"/>
              </a:ext>
            </a:extLst>
          </p:cNvPr>
          <p:cNvSpPr>
            <a:spLocks noGrp="1"/>
          </p:cNvSpPr>
          <p:nvPr>
            <p:ph type="title"/>
          </p:nvPr>
        </p:nvSpPr>
        <p:spPr>
          <a:xfrm>
            <a:off x="1435608" y="419100"/>
            <a:ext cx="7498080" cy="857250"/>
          </a:xfrm>
        </p:spPr>
        <p:txBody>
          <a:bodyPr>
            <a:normAutofit fontScale="90000"/>
          </a:bodyPr>
          <a:lstStyle/>
          <a:p>
            <a:r>
              <a:rPr lang="en-IN" sz="3600" b="1" dirty="0">
                <a:latin typeface="Comic Sans MS" panose="030F0702030302020204" pitchFamily="66" charset="0"/>
              </a:rPr>
              <a:t>NUTRITIONAL MEASURES</a:t>
            </a:r>
            <a:br>
              <a:rPr lang="en-IN" dirty="0"/>
            </a:br>
            <a:endParaRPr lang="en-IN" dirty="0"/>
          </a:p>
        </p:txBody>
      </p:sp>
      <p:sp>
        <p:nvSpPr>
          <p:cNvPr id="3" name="Content Placeholder 2">
            <a:extLst>
              <a:ext uri="{FF2B5EF4-FFF2-40B4-BE49-F238E27FC236}">
                <a16:creationId xmlns:a16="http://schemas.microsoft.com/office/drawing/2014/main" id="{1FCD6EA7-46FF-4E17-826F-837829458E17}"/>
              </a:ext>
            </a:extLst>
          </p:cNvPr>
          <p:cNvSpPr>
            <a:spLocks noGrp="1"/>
          </p:cNvSpPr>
          <p:nvPr>
            <p:ph idx="1"/>
          </p:nvPr>
        </p:nvSpPr>
        <p:spPr>
          <a:xfrm>
            <a:off x="1143000" y="1943100"/>
            <a:ext cx="7498080" cy="3600450"/>
          </a:xfrm>
        </p:spPr>
        <p:txBody>
          <a:bodyPr>
            <a:normAutofit/>
          </a:bodyPr>
          <a:lstStyle/>
          <a:p>
            <a:pPr>
              <a:buFont typeface="Wingdings" panose="05000000000000000000" pitchFamily="2" charset="2"/>
              <a:buChar char="Ø"/>
            </a:pPr>
            <a:r>
              <a:rPr lang="en-IN" sz="1800" dirty="0"/>
              <a:t>Nutrition: The sum processes concerned in the growth, maintenance and repair of living body as a whole or its constituent parts.                      (Oxford Dental Dictionary)</a:t>
            </a:r>
          </a:p>
          <a:p>
            <a:pPr>
              <a:buFont typeface="Wingdings" panose="05000000000000000000" pitchFamily="2" charset="2"/>
              <a:buChar char="Ø"/>
            </a:pPr>
            <a:r>
              <a:rPr lang="en-IN" sz="1800" dirty="0"/>
              <a:t>"Diet refers to the customary allowance of food and drink taken by any person from day to day.</a:t>
            </a:r>
          </a:p>
          <a:p>
            <a:pPr>
              <a:buFont typeface="Wingdings" panose="05000000000000000000" pitchFamily="2" charset="2"/>
              <a:buChar char="Ø"/>
            </a:pPr>
            <a:r>
              <a:rPr lang="en-IN" sz="1800" dirty="0"/>
              <a:t>The diet may exert an effect on caries locally in the mouth by reacting with the enamel surface and by serving as a substrate for cariogenic microorganisms.“                          (</a:t>
            </a:r>
            <a:r>
              <a:rPr lang="en-IN" sz="1800" dirty="0" err="1"/>
              <a:t>Newbrun</a:t>
            </a:r>
            <a:r>
              <a:rPr lang="en-IN" sz="1800" dirty="0"/>
              <a:t>, E. Cariology. Third ed. 1989).</a:t>
            </a:r>
          </a:p>
          <a:p>
            <a:endParaRPr lang="en-IN" dirty="0"/>
          </a:p>
        </p:txBody>
      </p:sp>
      <p:pic>
        <p:nvPicPr>
          <p:cNvPr id="4" name="Picture 3" descr="NUT.jpg"/>
          <p:cNvPicPr>
            <a:picLocks noChangeAspect="1"/>
          </p:cNvPicPr>
          <p:nvPr/>
        </p:nvPicPr>
        <p:blipFill>
          <a:blip r:embed="rId2"/>
          <a:stretch>
            <a:fillRect/>
          </a:stretch>
        </p:blipFill>
        <p:spPr>
          <a:xfrm>
            <a:off x="7162800" y="0"/>
            <a:ext cx="1981200" cy="1981200"/>
          </a:xfrm>
          <a:prstGeom prst="rect">
            <a:avLst/>
          </a:prstGeom>
        </p:spPr>
      </p:pic>
    </p:spTree>
    <p:extLst>
      <p:ext uri="{BB962C8B-B14F-4D97-AF65-F5344CB8AC3E}">
        <p14:creationId xmlns:p14="http://schemas.microsoft.com/office/powerpoint/2010/main" val="8567610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C882F-D14E-4B6F-83C6-00F928A9F7AF}"/>
              </a:ext>
            </a:extLst>
          </p:cNvPr>
          <p:cNvSpPr>
            <a:spLocks noGrp="1"/>
          </p:cNvSpPr>
          <p:nvPr>
            <p:ph type="title"/>
          </p:nvPr>
        </p:nvSpPr>
        <p:spPr>
          <a:xfrm>
            <a:off x="1371600" y="419100"/>
            <a:ext cx="7498080" cy="857250"/>
          </a:xfrm>
        </p:spPr>
        <p:txBody>
          <a:bodyPr>
            <a:normAutofit fontScale="90000"/>
          </a:bodyPr>
          <a:lstStyle/>
          <a:p>
            <a:r>
              <a:rPr lang="en-IN" sz="3100" b="1" dirty="0">
                <a:latin typeface="Comic Sans MS" panose="030F0702030302020204" pitchFamily="66" charset="0"/>
              </a:rPr>
              <a:t>DIETARY ANALYSIS</a:t>
            </a:r>
            <a:br>
              <a:rPr lang="en-IN" dirty="0"/>
            </a:br>
            <a:endParaRPr lang="en-IN" dirty="0"/>
          </a:p>
        </p:txBody>
      </p:sp>
      <p:sp>
        <p:nvSpPr>
          <p:cNvPr id="3" name="Content Placeholder 2">
            <a:extLst>
              <a:ext uri="{FF2B5EF4-FFF2-40B4-BE49-F238E27FC236}">
                <a16:creationId xmlns:a16="http://schemas.microsoft.com/office/drawing/2014/main" id="{1C859F41-6FD6-4D32-9359-AFB461AABF9B}"/>
              </a:ext>
            </a:extLst>
          </p:cNvPr>
          <p:cNvSpPr>
            <a:spLocks noGrp="1"/>
          </p:cNvSpPr>
          <p:nvPr>
            <p:ph idx="1"/>
          </p:nvPr>
        </p:nvSpPr>
        <p:spPr>
          <a:xfrm>
            <a:off x="1046271" y="1067921"/>
            <a:ext cx="7488129" cy="3637429"/>
          </a:xfrm>
        </p:spPr>
        <p:txBody>
          <a:bodyPr>
            <a:normAutofit/>
          </a:bodyPr>
          <a:lstStyle/>
          <a:p>
            <a:pPr marL="82296" indent="0">
              <a:buNone/>
            </a:pPr>
            <a:r>
              <a:rPr lang="en-IN" sz="2800" b="1" dirty="0"/>
              <a:t>    Objectives of a dietary analysis includes </a:t>
            </a:r>
          </a:p>
          <a:p>
            <a:pPr>
              <a:buFont typeface="Wingdings" panose="05000000000000000000" pitchFamily="2" charset="2"/>
              <a:buChar char="Ø"/>
            </a:pPr>
            <a:r>
              <a:rPr lang="en-IN" sz="1800" dirty="0"/>
              <a:t>To obtain an overall picture of the types of food in the patient diet, food preference and quantity of food eaten.</a:t>
            </a:r>
          </a:p>
          <a:p>
            <a:pPr>
              <a:buFont typeface="Wingdings" panose="05000000000000000000" pitchFamily="2" charset="2"/>
              <a:buChar char="Ø"/>
            </a:pPr>
            <a:r>
              <a:rPr lang="en-IN" sz="1800" dirty="0"/>
              <a:t>Correction of diet imbalances that could effect the patient's general health &amp; also reflected in his oral health.</a:t>
            </a:r>
          </a:p>
          <a:p>
            <a:pPr>
              <a:buFont typeface="Wingdings" panose="05000000000000000000" pitchFamily="2" charset="2"/>
              <a:buChar char="Ø"/>
            </a:pPr>
            <a:r>
              <a:rPr lang="en-IN" sz="1800" dirty="0"/>
              <a:t>Modification of dietary habits, particularly the ingestion of sucrose containing foods in forms, amounts and circumstances that promote caries formation.</a:t>
            </a:r>
          </a:p>
          <a:p>
            <a:pPr>
              <a:buFont typeface="Wingdings" panose="05000000000000000000" pitchFamily="2" charset="2"/>
              <a:buChar char="Ø"/>
            </a:pPr>
            <a:r>
              <a:rPr lang="en-IN" sz="1800" dirty="0"/>
              <a:t>To provide a basis for making individual recommendation for changes in diet, important to the health of the oral mucosa and the prevention of dental caries.</a:t>
            </a:r>
          </a:p>
          <a:p>
            <a:endParaRPr lang="en-IN" dirty="0"/>
          </a:p>
        </p:txBody>
      </p:sp>
    </p:spTree>
    <p:extLst>
      <p:ext uri="{BB962C8B-B14F-4D97-AF65-F5344CB8AC3E}">
        <p14:creationId xmlns:p14="http://schemas.microsoft.com/office/powerpoint/2010/main" val="24785623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09537-1F1E-443E-BABB-35E82DFB622A}"/>
              </a:ext>
            </a:extLst>
          </p:cNvPr>
          <p:cNvSpPr>
            <a:spLocks noGrp="1"/>
          </p:cNvSpPr>
          <p:nvPr>
            <p:ph type="title"/>
          </p:nvPr>
        </p:nvSpPr>
        <p:spPr>
          <a:xfrm>
            <a:off x="1435608" y="419100"/>
            <a:ext cx="7498080" cy="857250"/>
          </a:xfrm>
        </p:spPr>
        <p:txBody>
          <a:bodyPr>
            <a:noAutofit/>
          </a:bodyPr>
          <a:lstStyle/>
          <a:p>
            <a:r>
              <a:rPr lang="en-IN" sz="3200" b="1" dirty="0">
                <a:latin typeface="Comic Sans MS" panose="030F0702030302020204" pitchFamily="66" charset="0"/>
              </a:rPr>
              <a:t>Diet analysis program consists </a:t>
            </a:r>
            <a:br>
              <a:rPr lang="en-IN" sz="3200" dirty="0">
                <a:latin typeface="Comic Sans MS" panose="030F0702030302020204" pitchFamily="66" charset="0"/>
              </a:rPr>
            </a:br>
            <a:endParaRPr lang="en-IN" sz="3200" dirty="0">
              <a:latin typeface="Comic Sans MS" panose="030F0702030302020204" pitchFamily="66" charset="0"/>
            </a:endParaRPr>
          </a:p>
        </p:txBody>
      </p:sp>
      <p:sp>
        <p:nvSpPr>
          <p:cNvPr id="3" name="Content Placeholder 2">
            <a:extLst>
              <a:ext uri="{FF2B5EF4-FFF2-40B4-BE49-F238E27FC236}">
                <a16:creationId xmlns:a16="http://schemas.microsoft.com/office/drawing/2014/main" id="{F2686451-C49D-4E3A-82D4-052ABBCFCBC6}"/>
              </a:ext>
            </a:extLst>
          </p:cNvPr>
          <p:cNvSpPr>
            <a:spLocks noGrp="1"/>
          </p:cNvSpPr>
          <p:nvPr>
            <p:ph idx="1"/>
          </p:nvPr>
        </p:nvSpPr>
        <p:spPr>
          <a:xfrm>
            <a:off x="1435608" y="1485900"/>
            <a:ext cx="7498080" cy="3600450"/>
          </a:xfrm>
        </p:spPr>
        <p:txBody>
          <a:bodyPr>
            <a:normAutofit/>
          </a:bodyPr>
          <a:lstStyle/>
          <a:p>
            <a:pPr>
              <a:buFont typeface="Wingdings" panose="05000000000000000000" pitchFamily="2" charset="2"/>
              <a:buChar char="Ø"/>
            </a:pPr>
            <a:r>
              <a:rPr lang="en-IN" sz="2000" dirty="0"/>
              <a:t>The interview, where diet diary forms are introduced with a brief discussion of the purpose of diet </a:t>
            </a:r>
            <a:r>
              <a:rPr lang="en-IN" sz="2000" dirty="0" err="1"/>
              <a:t>counseling</a:t>
            </a:r>
            <a:r>
              <a:rPr lang="en-IN" sz="2000" dirty="0"/>
              <a:t>.</a:t>
            </a:r>
          </a:p>
          <a:p>
            <a:pPr>
              <a:buFont typeface="Wingdings" panose="05000000000000000000" pitchFamily="2" charset="2"/>
              <a:buChar char="Ø"/>
            </a:pPr>
            <a:r>
              <a:rPr lang="en-IN" sz="2000" dirty="0"/>
              <a:t>A 24 hour diet record is prepared to get an idea of food being consumed.</a:t>
            </a:r>
          </a:p>
          <a:p>
            <a:pPr>
              <a:buFont typeface="Wingdings" panose="05000000000000000000" pitchFamily="2" charset="2"/>
              <a:buChar char="Ø"/>
            </a:pPr>
            <a:r>
              <a:rPr lang="en-IN" sz="2000" dirty="0"/>
              <a:t>A six days diet diary is advised to be prepared by the patient.</a:t>
            </a:r>
          </a:p>
          <a:p>
            <a:pPr marL="82296" indent="0">
              <a:buNone/>
            </a:pPr>
            <a:endParaRPr lang="en-IN" dirty="0"/>
          </a:p>
          <a:p>
            <a:pPr marL="82296" indent="0">
              <a:buNone/>
            </a:pPr>
            <a:endParaRPr lang="en-IN" dirty="0"/>
          </a:p>
          <a:p>
            <a:endParaRPr lang="en-IN" dirty="0"/>
          </a:p>
        </p:txBody>
      </p:sp>
    </p:spTree>
    <p:extLst>
      <p:ext uri="{BB962C8B-B14F-4D97-AF65-F5344CB8AC3E}">
        <p14:creationId xmlns:p14="http://schemas.microsoft.com/office/powerpoint/2010/main" val="3777100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FB66221-5DAF-4CA2-B321-0B93D4A4AEC0}"/>
              </a:ext>
            </a:extLst>
          </p:cNvPr>
          <p:cNvGraphicFramePr>
            <a:graphicFrameLocks noGrp="1"/>
          </p:cNvGraphicFramePr>
          <p:nvPr>
            <p:ph idx="1"/>
            <p:extLst>
              <p:ext uri="{D42A27DB-BD31-4B8C-83A1-F6EECF244321}">
                <p14:modId xmlns:p14="http://schemas.microsoft.com/office/powerpoint/2010/main" val="396656587"/>
              </p:ext>
            </p:extLst>
          </p:nvPr>
        </p:nvGraphicFramePr>
        <p:xfrm>
          <a:off x="304799" y="133350"/>
          <a:ext cx="8382001" cy="4750902"/>
        </p:xfrm>
        <a:graphic>
          <a:graphicData uri="http://schemas.openxmlformats.org/drawingml/2006/table">
            <a:tbl>
              <a:tblPr firstRow="1" firstCol="1" bandRow="1">
                <a:tableStyleId>{F5AB1C69-6EDB-4FF4-983F-18BD219EF322}</a:tableStyleId>
              </a:tblPr>
              <a:tblGrid>
                <a:gridCol w="847128">
                  <a:extLst>
                    <a:ext uri="{9D8B030D-6E8A-4147-A177-3AD203B41FA5}">
                      <a16:colId xmlns:a16="http://schemas.microsoft.com/office/drawing/2014/main" val="181384969"/>
                    </a:ext>
                  </a:extLst>
                </a:gridCol>
                <a:gridCol w="1076134">
                  <a:extLst>
                    <a:ext uri="{9D8B030D-6E8A-4147-A177-3AD203B41FA5}">
                      <a16:colId xmlns:a16="http://schemas.microsoft.com/office/drawing/2014/main" val="803803237"/>
                    </a:ext>
                  </a:extLst>
                </a:gridCol>
                <a:gridCol w="1076134">
                  <a:extLst>
                    <a:ext uri="{9D8B030D-6E8A-4147-A177-3AD203B41FA5}">
                      <a16:colId xmlns:a16="http://schemas.microsoft.com/office/drawing/2014/main" val="545809407"/>
                    </a:ext>
                  </a:extLst>
                </a:gridCol>
                <a:gridCol w="1076134">
                  <a:extLst>
                    <a:ext uri="{9D8B030D-6E8A-4147-A177-3AD203B41FA5}">
                      <a16:colId xmlns:a16="http://schemas.microsoft.com/office/drawing/2014/main" val="1825090553"/>
                    </a:ext>
                  </a:extLst>
                </a:gridCol>
                <a:gridCol w="1076134">
                  <a:extLst>
                    <a:ext uri="{9D8B030D-6E8A-4147-A177-3AD203B41FA5}">
                      <a16:colId xmlns:a16="http://schemas.microsoft.com/office/drawing/2014/main" val="3520315121"/>
                    </a:ext>
                  </a:extLst>
                </a:gridCol>
                <a:gridCol w="1076134">
                  <a:extLst>
                    <a:ext uri="{9D8B030D-6E8A-4147-A177-3AD203B41FA5}">
                      <a16:colId xmlns:a16="http://schemas.microsoft.com/office/drawing/2014/main" val="2913473146"/>
                    </a:ext>
                  </a:extLst>
                </a:gridCol>
                <a:gridCol w="1334226">
                  <a:extLst>
                    <a:ext uri="{9D8B030D-6E8A-4147-A177-3AD203B41FA5}">
                      <a16:colId xmlns:a16="http://schemas.microsoft.com/office/drawing/2014/main" val="3999940120"/>
                    </a:ext>
                  </a:extLst>
                </a:gridCol>
                <a:gridCol w="819977">
                  <a:extLst>
                    <a:ext uri="{9D8B030D-6E8A-4147-A177-3AD203B41FA5}">
                      <a16:colId xmlns:a16="http://schemas.microsoft.com/office/drawing/2014/main" val="845527853"/>
                    </a:ext>
                  </a:extLst>
                </a:gridCol>
              </a:tblGrid>
              <a:tr h="461509">
                <a:tc gridSpan="8">
                  <a:txBody>
                    <a:bodyPr/>
                    <a:lstStyle/>
                    <a:p>
                      <a:pPr algn="ctr">
                        <a:lnSpc>
                          <a:spcPct val="150000"/>
                        </a:lnSpc>
                        <a:spcAft>
                          <a:spcPts val="0"/>
                        </a:spcAft>
                      </a:pPr>
                      <a:r>
                        <a:rPr lang="en-IN" sz="2400" dirty="0">
                          <a:effectLst/>
                        </a:rPr>
                        <a:t>FOOD DIARY OF</a:t>
                      </a:r>
                      <a:r>
                        <a:rPr lang="en-IN" sz="2400" baseline="0" dirty="0">
                          <a:effectLst/>
                        </a:rPr>
                        <a:t> WEEK</a:t>
                      </a: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0684" marR="30684" marT="0" marB="0"/>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679042852"/>
                  </a:ext>
                </a:extLst>
              </a:tr>
              <a:tr h="346117">
                <a:tc>
                  <a:txBody>
                    <a:bodyPr/>
                    <a:lstStyle/>
                    <a:p>
                      <a:pPr algn="just">
                        <a:lnSpc>
                          <a:spcPct val="150000"/>
                        </a:lnSpc>
                        <a:spcAft>
                          <a:spcPts val="0"/>
                        </a:spcAft>
                      </a:pPr>
                      <a:r>
                        <a:rPr lang="en-IN" sz="600" dirty="0">
                          <a:effectLst/>
                        </a:rPr>
                        <a:t> </a:t>
                      </a:r>
                      <a:endParaRPr lang="en-IN"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0684" marR="30684" marT="0" marB="0"/>
                </a:tc>
                <a:tc>
                  <a:txBody>
                    <a:bodyPr/>
                    <a:lstStyle/>
                    <a:p>
                      <a:pPr algn="just">
                        <a:lnSpc>
                          <a:spcPct val="150000"/>
                        </a:lnSpc>
                        <a:spcAft>
                          <a:spcPts val="0"/>
                        </a:spcAft>
                      </a:pPr>
                      <a:r>
                        <a:rPr lang="en-IN" sz="1800" dirty="0">
                          <a:effectLst/>
                        </a:rPr>
                        <a:t>SUN</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0684" marR="30684" marT="0" marB="0"/>
                </a:tc>
                <a:tc>
                  <a:txBody>
                    <a:bodyPr/>
                    <a:lstStyle/>
                    <a:p>
                      <a:pPr algn="just">
                        <a:lnSpc>
                          <a:spcPct val="150000"/>
                        </a:lnSpc>
                        <a:spcAft>
                          <a:spcPts val="0"/>
                        </a:spcAft>
                      </a:pPr>
                      <a:r>
                        <a:rPr lang="en-IN" sz="1800" dirty="0">
                          <a:effectLst/>
                        </a:rPr>
                        <a:t>MON</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0684" marR="30684" marT="0" marB="0"/>
                </a:tc>
                <a:tc>
                  <a:txBody>
                    <a:bodyPr/>
                    <a:lstStyle/>
                    <a:p>
                      <a:pPr algn="just">
                        <a:lnSpc>
                          <a:spcPct val="150000"/>
                        </a:lnSpc>
                        <a:spcAft>
                          <a:spcPts val="0"/>
                        </a:spcAft>
                      </a:pPr>
                      <a:r>
                        <a:rPr lang="en-IN" sz="1800" dirty="0">
                          <a:effectLst/>
                        </a:rPr>
                        <a:t>TUE</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0684" marR="30684" marT="0" marB="0"/>
                </a:tc>
                <a:tc>
                  <a:txBody>
                    <a:bodyPr/>
                    <a:lstStyle/>
                    <a:p>
                      <a:pPr algn="just">
                        <a:lnSpc>
                          <a:spcPct val="150000"/>
                        </a:lnSpc>
                        <a:spcAft>
                          <a:spcPts val="0"/>
                        </a:spcAft>
                      </a:pPr>
                      <a:r>
                        <a:rPr lang="en-IN" sz="1800" dirty="0">
                          <a:effectLst/>
                        </a:rPr>
                        <a:t>WED</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0684" marR="30684" marT="0" marB="0"/>
                </a:tc>
                <a:tc>
                  <a:txBody>
                    <a:bodyPr/>
                    <a:lstStyle/>
                    <a:p>
                      <a:pPr algn="just">
                        <a:lnSpc>
                          <a:spcPct val="150000"/>
                        </a:lnSpc>
                        <a:spcAft>
                          <a:spcPts val="0"/>
                        </a:spcAft>
                      </a:pPr>
                      <a:r>
                        <a:rPr lang="en-IN" sz="1800" dirty="0">
                          <a:effectLst/>
                        </a:rPr>
                        <a:t>THUR</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0684" marR="30684" marT="0" marB="0"/>
                </a:tc>
                <a:tc>
                  <a:txBody>
                    <a:bodyPr/>
                    <a:lstStyle/>
                    <a:p>
                      <a:pPr algn="just">
                        <a:lnSpc>
                          <a:spcPct val="150000"/>
                        </a:lnSpc>
                        <a:spcAft>
                          <a:spcPts val="0"/>
                        </a:spcAft>
                      </a:pPr>
                      <a:r>
                        <a:rPr lang="en-IN" sz="1800" dirty="0">
                          <a:effectLst/>
                        </a:rPr>
                        <a:t>FRI</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0684" marR="30684" marT="0" marB="0"/>
                </a:tc>
                <a:tc>
                  <a:txBody>
                    <a:bodyPr/>
                    <a:lstStyle/>
                    <a:p>
                      <a:pPr algn="just">
                        <a:lnSpc>
                          <a:spcPct val="150000"/>
                        </a:lnSpc>
                        <a:spcAft>
                          <a:spcPts val="0"/>
                        </a:spcAft>
                      </a:pPr>
                      <a:r>
                        <a:rPr lang="en-IN" sz="1800" dirty="0">
                          <a:effectLst/>
                        </a:rPr>
                        <a:t>SAT</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0684" marR="30684" marT="0" marB="0"/>
                </a:tc>
                <a:extLst>
                  <a:ext uri="{0D108BD9-81ED-4DB2-BD59-A6C34878D82A}">
                    <a16:rowId xmlns:a16="http://schemas.microsoft.com/office/drawing/2014/main" val="33959487"/>
                  </a:ext>
                </a:extLst>
              </a:tr>
              <a:tr h="825835">
                <a:tc>
                  <a:txBody>
                    <a:bodyPr/>
                    <a:lstStyle/>
                    <a:p>
                      <a:pPr algn="just">
                        <a:lnSpc>
                          <a:spcPct val="150000"/>
                        </a:lnSpc>
                        <a:spcAft>
                          <a:spcPts val="0"/>
                        </a:spcAft>
                      </a:pPr>
                      <a:r>
                        <a:rPr lang="en-IN" sz="1050" dirty="0">
                          <a:effectLst/>
                        </a:rPr>
                        <a:t>BREAKFAST</a:t>
                      </a:r>
                      <a:endParaRPr lang="en-IN" sz="1000" dirty="0">
                        <a:effectLst/>
                      </a:endParaRPr>
                    </a:p>
                    <a:p>
                      <a:pPr algn="just">
                        <a:lnSpc>
                          <a:spcPct val="150000"/>
                        </a:lnSpc>
                        <a:spcAft>
                          <a:spcPts val="0"/>
                        </a:spcAft>
                      </a:pPr>
                      <a:r>
                        <a:rPr lang="en-IN" sz="1050" dirty="0">
                          <a:effectLst/>
                        </a:rPr>
                        <a:t>TIME _____</a:t>
                      </a:r>
                      <a:endParaRPr lang="en-IN"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0684" marR="30684" marT="0" marB="0"/>
                </a:tc>
                <a:tc>
                  <a:txBody>
                    <a:bodyPr/>
                    <a:lstStyle/>
                    <a:p>
                      <a:pPr algn="just">
                        <a:lnSpc>
                          <a:spcPct val="150000"/>
                        </a:lnSpc>
                        <a:spcAft>
                          <a:spcPts val="0"/>
                        </a:spcAft>
                      </a:pPr>
                      <a:r>
                        <a:rPr lang="en-IN" sz="600" dirty="0">
                          <a:effectLst/>
                        </a:rPr>
                        <a:t> </a:t>
                      </a:r>
                      <a:endParaRPr lang="en-IN"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0684" marR="30684" marT="0" marB="0"/>
                </a:tc>
                <a:tc>
                  <a:txBody>
                    <a:bodyPr/>
                    <a:lstStyle/>
                    <a:p>
                      <a:pPr algn="just">
                        <a:lnSpc>
                          <a:spcPct val="150000"/>
                        </a:lnSpc>
                        <a:spcAft>
                          <a:spcPts val="0"/>
                        </a:spcAft>
                      </a:pPr>
                      <a:r>
                        <a:rPr lang="en-IN" sz="600" dirty="0">
                          <a:effectLst/>
                        </a:rPr>
                        <a:t> </a:t>
                      </a:r>
                      <a:endParaRPr lang="en-IN"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0684" marR="30684" marT="0" marB="0"/>
                </a:tc>
                <a:tc>
                  <a:txBody>
                    <a:bodyPr/>
                    <a:lstStyle/>
                    <a:p>
                      <a:pPr algn="just">
                        <a:lnSpc>
                          <a:spcPct val="150000"/>
                        </a:lnSpc>
                        <a:spcAft>
                          <a:spcPts val="0"/>
                        </a:spcAft>
                      </a:pPr>
                      <a:r>
                        <a:rPr lang="en-IN" sz="600">
                          <a:effectLst/>
                        </a:rPr>
                        <a:t> </a:t>
                      </a:r>
                      <a:endParaRPr lang="en-IN" sz="500">
                        <a:effectLst/>
                        <a:latin typeface="Calibri" panose="020F0502020204030204" pitchFamily="34" charset="0"/>
                        <a:ea typeface="Calibri" panose="020F0502020204030204" pitchFamily="34" charset="0"/>
                        <a:cs typeface="Times New Roman" panose="02020603050405020304" pitchFamily="18" charset="0"/>
                      </a:endParaRPr>
                    </a:p>
                  </a:txBody>
                  <a:tcPr marL="30684" marR="30684" marT="0" marB="0"/>
                </a:tc>
                <a:tc>
                  <a:txBody>
                    <a:bodyPr/>
                    <a:lstStyle/>
                    <a:p>
                      <a:pPr algn="just">
                        <a:lnSpc>
                          <a:spcPct val="150000"/>
                        </a:lnSpc>
                        <a:spcAft>
                          <a:spcPts val="0"/>
                        </a:spcAft>
                      </a:pPr>
                      <a:r>
                        <a:rPr lang="en-IN" sz="600">
                          <a:effectLst/>
                        </a:rPr>
                        <a:t> </a:t>
                      </a:r>
                      <a:endParaRPr lang="en-IN" sz="500">
                        <a:effectLst/>
                        <a:latin typeface="Calibri" panose="020F0502020204030204" pitchFamily="34" charset="0"/>
                        <a:ea typeface="Calibri" panose="020F0502020204030204" pitchFamily="34" charset="0"/>
                        <a:cs typeface="Times New Roman" panose="02020603050405020304" pitchFamily="18" charset="0"/>
                      </a:endParaRPr>
                    </a:p>
                  </a:txBody>
                  <a:tcPr marL="30684" marR="30684" marT="0" marB="0"/>
                </a:tc>
                <a:tc>
                  <a:txBody>
                    <a:bodyPr/>
                    <a:lstStyle/>
                    <a:p>
                      <a:pPr algn="just">
                        <a:lnSpc>
                          <a:spcPct val="150000"/>
                        </a:lnSpc>
                        <a:spcAft>
                          <a:spcPts val="0"/>
                        </a:spcAft>
                      </a:pPr>
                      <a:r>
                        <a:rPr lang="en-IN" sz="600" dirty="0">
                          <a:effectLst/>
                        </a:rPr>
                        <a:t> </a:t>
                      </a:r>
                      <a:endParaRPr lang="en-IN"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0684" marR="30684" marT="0" marB="0"/>
                </a:tc>
                <a:tc>
                  <a:txBody>
                    <a:bodyPr/>
                    <a:lstStyle/>
                    <a:p>
                      <a:pPr algn="just">
                        <a:lnSpc>
                          <a:spcPct val="150000"/>
                        </a:lnSpc>
                        <a:spcAft>
                          <a:spcPts val="0"/>
                        </a:spcAft>
                      </a:pPr>
                      <a:r>
                        <a:rPr lang="en-IN" sz="600">
                          <a:effectLst/>
                        </a:rPr>
                        <a:t> </a:t>
                      </a:r>
                      <a:endParaRPr lang="en-IN" sz="500">
                        <a:effectLst/>
                        <a:latin typeface="Calibri" panose="020F0502020204030204" pitchFamily="34" charset="0"/>
                        <a:ea typeface="Calibri" panose="020F0502020204030204" pitchFamily="34" charset="0"/>
                        <a:cs typeface="Times New Roman" panose="02020603050405020304" pitchFamily="18" charset="0"/>
                      </a:endParaRPr>
                    </a:p>
                  </a:txBody>
                  <a:tcPr marL="30684" marR="30684" marT="0" marB="0"/>
                </a:tc>
                <a:tc>
                  <a:txBody>
                    <a:bodyPr/>
                    <a:lstStyle/>
                    <a:p>
                      <a:pPr algn="just">
                        <a:lnSpc>
                          <a:spcPct val="150000"/>
                        </a:lnSpc>
                        <a:spcAft>
                          <a:spcPts val="0"/>
                        </a:spcAft>
                      </a:pPr>
                      <a:r>
                        <a:rPr lang="en-IN" sz="600" dirty="0">
                          <a:effectLst/>
                        </a:rPr>
                        <a:t> </a:t>
                      </a:r>
                      <a:endParaRPr lang="en-IN"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0684" marR="30684" marT="0" marB="0"/>
                </a:tc>
                <a:extLst>
                  <a:ext uri="{0D108BD9-81ED-4DB2-BD59-A6C34878D82A}">
                    <a16:rowId xmlns:a16="http://schemas.microsoft.com/office/drawing/2014/main" val="1133499228"/>
                  </a:ext>
                </a:extLst>
              </a:tr>
              <a:tr h="613665">
                <a:tc>
                  <a:txBody>
                    <a:bodyPr/>
                    <a:lstStyle/>
                    <a:p>
                      <a:pPr algn="just">
                        <a:lnSpc>
                          <a:spcPct val="150000"/>
                        </a:lnSpc>
                        <a:spcAft>
                          <a:spcPts val="0"/>
                        </a:spcAft>
                      </a:pPr>
                      <a:r>
                        <a:rPr lang="en-IN" sz="1050" dirty="0">
                          <a:effectLst/>
                        </a:rPr>
                        <a:t>SNACK</a:t>
                      </a:r>
                      <a:endParaRPr lang="en-IN" sz="1000" dirty="0">
                        <a:effectLst/>
                      </a:endParaRPr>
                    </a:p>
                    <a:p>
                      <a:pPr algn="just">
                        <a:lnSpc>
                          <a:spcPct val="150000"/>
                        </a:lnSpc>
                        <a:spcAft>
                          <a:spcPts val="0"/>
                        </a:spcAft>
                      </a:pPr>
                      <a:r>
                        <a:rPr lang="en-IN" sz="1050" dirty="0">
                          <a:effectLst/>
                        </a:rPr>
                        <a:t>TIME _____</a:t>
                      </a:r>
                      <a:endParaRPr lang="en-IN"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0684" marR="30684" marT="0" marB="0"/>
                </a:tc>
                <a:tc>
                  <a:txBody>
                    <a:bodyPr/>
                    <a:lstStyle/>
                    <a:p>
                      <a:pPr algn="just">
                        <a:lnSpc>
                          <a:spcPct val="150000"/>
                        </a:lnSpc>
                        <a:spcAft>
                          <a:spcPts val="0"/>
                        </a:spcAft>
                      </a:pPr>
                      <a:r>
                        <a:rPr lang="en-IN" sz="600">
                          <a:effectLst/>
                        </a:rPr>
                        <a:t> </a:t>
                      </a:r>
                      <a:endParaRPr lang="en-IN" sz="500">
                        <a:effectLst/>
                        <a:latin typeface="Calibri" panose="020F0502020204030204" pitchFamily="34" charset="0"/>
                        <a:ea typeface="Calibri" panose="020F0502020204030204" pitchFamily="34" charset="0"/>
                        <a:cs typeface="Times New Roman" panose="02020603050405020304" pitchFamily="18" charset="0"/>
                      </a:endParaRPr>
                    </a:p>
                  </a:txBody>
                  <a:tcPr marL="30684" marR="30684" marT="0" marB="0"/>
                </a:tc>
                <a:tc>
                  <a:txBody>
                    <a:bodyPr/>
                    <a:lstStyle/>
                    <a:p>
                      <a:pPr algn="just">
                        <a:lnSpc>
                          <a:spcPct val="150000"/>
                        </a:lnSpc>
                        <a:spcAft>
                          <a:spcPts val="0"/>
                        </a:spcAft>
                      </a:pPr>
                      <a:r>
                        <a:rPr lang="en-IN" sz="600">
                          <a:effectLst/>
                        </a:rPr>
                        <a:t> </a:t>
                      </a:r>
                      <a:endParaRPr lang="en-IN" sz="500">
                        <a:effectLst/>
                        <a:latin typeface="Calibri" panose="020F0502020204030204" pitchFamily="34" charset="0"/>
                        <a:ea typeface="Calibri" panose="020F0502020204030204" pitchFamily="34" charset="0"/>
                        <a:cs typeface="Times New Roman" panose="02020603050405020304" pitchFamily="18" charset="0"/>
                      </a:endParaRPr>
                    </a:p>
                  </a:txBody>
                  <a:tcPr marL="30684" marR="30684" marT="0" marB="0"/>
                </a:tc>
                <a:tc>
                  <a:txBody>
                    <a:bodyPr/>
                    <a:lstStyle/>
                    <a:p>
                      <a:pPr algn="just">
                        <a:lnSpc>
                          <a:spcPct val="150000"/>
                        </a:lnSpc>
                        <a:spcAft>
                          <a:spcPts val="0"/>
                        </a:spcAft>
                      </a:pPr>
                      <a:r>
                        <a:rPr lang="en-IN" sz="600">
                          <a:effectLst/>
                        </a:rPr>
                        <a:t> </a:t>
                      </a:r>
                      <a:endParaRPr lang="en-IN" sz="500">
                        <a:effectLst/>
                        <a:latin typeface="Calibri" panose="020F0502020204030204" pitchFamily="34" charset="0"/>
                        <a:ea typeface="Calibri" panose="020F0502020204030204" pitchFamily="34" charset="0"/>
                        <a:cs typeface="Times New Roman" panose="02020603050405020304" pitchFamily="18" charset="0"/>
                      </a:endParaRPr>
                    </a:p>
                  </a:txBody>
                  <a:tcPr marL="30684" marR="30684" marT="0" marB="0"/>
                </a:tc>
                <a:tc>
                  <a:txBody>
                    <a:bodyPr/>
                    <a:lstStyle/>
                    <a:p>
                      <a:pPr algn="just">
                        <a:lnSpc>
                          <a:spcPct val="150000"/>
                        </a:lnSpc>
                        <a:spcAft>
                          <a:spcPts val="0"/>
                        </a:spcAft>
                      </a:pPr>
                      <a:r>
                        <a:rPr lang="en-IN" sz="600">
                          <a:effectLst/>
                        </a:rPr>
                        <a:t> </a:t>
                      </a:r>
                      <a:endParaRPr lang="en-IN" sz="500">
                        <a:effectLst/>
                        <a:latin typeface="Calibri" panose="020F0502020204030204" pitchFamily="34" charset="0"/>
                        <a:ea typeface="Calibri" panose="020F0502020204030204" pitchFamily="34" charset="0"/>
                        <a:cs typeface="Times New Roman" panose="02020603050405020304" pitchFamily="18" charset="0"/>
                      </a:endParaRPr>
                    </a:p>
                  </a:txBody>
                  <a:tcPr marL="30684" marR="30684" marT="0" marB="0"/>
                </a:tc>
                <a:tc>
                  <a:txBody>
                    <a:bodyPr/>
                    <a:lstStyle/>
                    <a:p>
                      <a:pPr algn="just">
                        <a:lnSpc>
                          <a:spcPct val="150000"/>
                        </a:lnSpc>
                        <a:spcAft>
                          <a:spcPts val="0"/>
                        </a:spcAft>
                      </a:pPr>
                      <a:r>
                        <a:rPr lang="en-IN" sz="600">
                          <a:effectLst/>
                        </a:rPr>
                        <a:t> </a:t>
                      </a:r>
                      <a:endParaRPr lang="en-IN" sz="500">
                        <a:effectLst/>
                        <a:latin typeface="Calibri" panose="020F0502020204030204" pitchFamily="34" charset="0"/>
                        <a:ea typeface="Calibri" panose="020F0502020204030204" pitchFamily="34" charset="0"/>
                        <a:cs typeface="Times New Roman" panose="02020603050405020304" pitchFamily="18" charset="0"/>
                      </a:endParaRPr>
                    </a:p>
                  </a:txBody>
                  <a:tcPr marL="30684" marR="30684" marT="0" marB="0"/>
                </a:tc>
                <a:tc>
                  <a:txBody>
                    <a:bodyPr/>
                    <a:lstStyle/>
                    <a:p>
                      <a:pPr algn="just">
                        <a:lnSpc>
                          <a:spcPct val="150000"/>
                        </a:lnSpc>
                        <a:spcAft>
                          <a:spcPts val="0"/>
                        </a:spcAft>
                      </a:pPr>
                      <a:r>
                        <a:rPr lang="en-IN" sz="600">
                          <a:effectLst/>
                        </a:rPr>
                        <a:t> </a:t>
                      </a:r>
                      <a:endParaRPr lang="en-IN" sz="500">
                        <a:effectLst/>
                        <a:latin typeface="Calibri" panose="020F0502020204030204" pitchFamily="34" charset="0"/>
                        <a:ea typeface="Calibri" panose="020F0502020204030204" pitchFamily="34" charset="0"/>
                        <a:cs typeface="Times New Roman" panose="02020603050405020304" pitchFamily="18" charset="0"/>
                      </a:endParaRPr>
                    </a:p>
                  </a:txBody>
                  <a:tcPr marL="30684" marR="30684" marT="0" marB="0"/>
                </a:tc>
                <a:tc>
                  <a:txBody>
                    <a:bodyPr/>
                    <a:lstStyle/>
                    <a:p>
                      <a:pPr algn="just">
                        <a:lnSpc>
                          <a:spcPct val="150000"/>
                        </a:lnSpc>
                        <a:spcAft>
                          <a:spcPts val="0"/>
                        </a:spcAft>
                      </a:pPr>
                      <a:r>
                        <a:rPr lang="en-IN" sz="600">
                          <a:effectLst/>
                        </a:rPr>
                        <a:t> </a:t>
                      </a:r>
                      <a:endParaRPr lang="en-IN" sz="500">
                        <a:effectLst/>
                        <a:latin typeface="Calibri" panose="020F0502020204030204" pitchFamily="34" charset="0"/>
                        <a:ea typeface="Calibri" panose="020F0502020204030204" pitchFamily="34" charset="0"/>
                        <a:cs typeface="Times New Roman" panose="02020603050405020304" pitchFamily="18" charset="0"/>
                      </a:endParaRPr>
                    </a:p>
                  </a:txBody>
                  <a:tcPr marL="30684" marR="30684" marT="0" marB="0"/>
                </a:tc>
                <a:extLst>
                  <a:ext uri="{0D108BD9-81ED-4DB2-BD59-A6C34878D82A}">
                    <a16:rowId xmlns:a16="http://schemas.microsoft.com/office/drawing/2014/main" val="3975055826"/>
                  </a:ext>
                </a:extLst>
              </a:tr>
              <a:tr h="613665">
                <a:tc>
                  <a:txBody>
                    <a:bodyPr/>
                    <a:lstStyle/>
                    <a:p>
                      <a:pPr algn="just">
                        <a:lnSpc>
                          <a:spcPct val="150000"/>
                        </a:lnSpc>
                        <a:spcAft>
                          <a:spcPts val="0"/>
                        </a:spcAft>
                      </a:pPr>
                      <a:r>
                        <a:rPr lang="en-IN" sz="1050" dirty="0">
                          <a:effectLst/>
                        </a:rPr>
                        <a:t>LUNCH</a:t>
                      </a:r>
                      <a:endParaRPr lang="en-IN" sz="1000" dirty="0">
                        <a:effectLst/>
                      </a:endParaRPr>
                    </a:p>
                    <a:p>
                      <a:pPr algn="just">
                        <a:lnSpc>
                          <a:spcPct val="150000"/>
                        </a:lnSpc>
                        <a:spcAft>
                          <a:spcPts val="0"/>
                        </a:spcAft>
                      </a:pPr>
                      <a:r>
                        <a:rPr lang="en-IN" sz="1050" dirty="0">
                          <a:effectLst/>
                        </a:rPr>
                        <a:t>TIME _____</a:t>
                      </a:r>
                      <a:endParaRPr lang="en-IN"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0684" marR="30684" marT="0" marB="0"/>
                </a:tc>
                <a:tc>
                  <a:txBody>
                    <a:bodyPr/>
                    <a:lstStyle/>
                    <a:p>
                      <a:pPr algn="just">
                        <a:lnSpc>
                          <a:spcPct val="150000"/>
                        </a:lnSpc>
                        <a:spcAft>
                          <a:spcPts val="0"/>
                        </a:spcAft>
                      </a:pPr>
                      <a:r>
                        <a:rPr lang="en-IN" sz="600" dirty="0">
                          <a:effectLst/>
                        </a:rPr>
                        <a:t> </a:t>
                      </a:r>
                      <a:endParaRPr lang="en-IN"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0684" marR="30684" marT="0" marB="0"/>
                </a:tc>
                <a:tc>
                  <a:txBody>
                    <a:bodyPr/>
                    <a:lstStyle/>
                    <a:p>
                      <a:pPr algn="just">
                        <a:lnSpc>
                          <a:spcPct val="150000"/>
                        </a:lnSpc>
                        <a:spcAft>
                          <a:spcPts val="0"/>
                        </a:spcAft>
                      </a:pPr>
                      <a:r>
                        <a:rPr lang="en-IN" sz="600">
                          <a:effectLst/>
                        </a:rPr>
                        <a:t> </a:t>
                      </a:r>
                      <a:endParaRPr lang="en-IN" sz="500">
                        <a:effectLst/>
                        <a:latin typeface="Calibri" panose="020F0502020204030204" pitchFamily="34" charset="0"/>
                        <a:ea typeface="Calibri" panose="020F0502020204030204" pitchFamily="34" charset="0"/>
                        <a:cs typeface="Times New Roman" panose="02020603050405020304" pitchFamily="18" charset="0"/>
                      </a:endParaRPr>
                    </a:p>
                  </a:txBody>
                  <a:tcPr marL="30684" marR="30684" marT="0" marB="0"/>
                </a:tc>
                <a:tc>
                  <a:txBody>
                    <a:bodyPr/>
                    <a:lstStyle/>
                    <a:p>
                      <a:pPr algn="just">
                        <a:lnSpc>
                          <a:spcPct val="150000"/>
                        </a:lnSpc>
                        <a:spcAft>
                          <a:spcPts val="0"/>
                        </a:spcAft>
                      </a:pPr>
                      <a:r>
                        <a:rPr lang="en-IN" sz="600" dirty="0">
                          <a:effectLst/>
                        </a:rPr>
                        <a:t> </a:t>
                      </a:r>
                      <a:endParaRPr lang="en-IN"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0684" marR="30684" marT="0" marB="0"/>
                </a:tc>
                <a:tc>
                  <a:txBody>
                    <a:bodyPr/>
                    <a:lstStyle/>
                    <a:p>
                      <a:pPr algn="just">
                        <a:lnSpc>
                          <a:spcPct val="150000"/>
                        </a:lnSpc>
                        <a:spcAft>
                          <a:spcPts val="0"/>
                        </a:spcAft>
                      </a:pPr>
                      <a:r>
                        <a:rPr lang="en-IN" sz="600">
                          <a:effectLst/>
                        </a:rPr>
                        <a:t> </a:t>
                      </a:r>
                      <a:endParaRPr lang="en-IN" sz="500">
                        <a:effectLst/>
                        <a:latin typeface="Calibri" panose="020F0502020204030204" pitchFamily="34" charset="0"/>
                        <a:ea typeface="Calibri" panose="020F0502020204030204" pitchFamily="34" charset="0"/>
                        <a:cs typeface="Times New Roman" panose="02020603050405020304" pitchFamily="18" charset="0"/>
                      </a:endParaRPr>
                    </a:p>
                  </a:txBody>
                  <a:tcPr marL="30684" marR="30684" marT="0" marB="0"/>
                </a:tc>
                <a:tc>
                  <a:txBody>
                    <a:bodyPr/>
                    <a:lstStyle/>
                    <a:p>
                      <a:pPr algn="just">
                        <a:lnSpc>
                          <a:spcPct val="150000"/>
                        </a:lnSpc>
                        <a:spcAft>
                          <a:spcPts val="0"/>
                        </a:spcAft>
                      </a:pPr>
                      <a:r>
                        <a:rPr lang="en-IN" sz="600">
                          <a:effectLst/>
                        </a:rPr>
                        <a:t> </a:t>
                      </a:r>
                      <a:endParaRPr lang="en-IN" sz="500">
                        <a:effectLst/>
                        <a:latin typeface="Calibri" panose="020F0502020204030204" pitchFamily="34" charset="0"/>
                        <a:ea typeface="Calibri" panose="020F0502020204030204" pitchFamily="34" charset="0"/>
                        <a:cs typeface="Times New Roman" panose="02020603050405020304" pitchFamily="18" charset="0"/>
                      </a:endParaRPr>
                    </a:p>
                  </a:txBody>
                  <a:tcPr marL="30684" marR="30684" marT="0" marB="0"/>
                </a:tc>
                <a:tc>
                  <a:txBody>
                    <a:bodyPr/>
                    <a:lstStyle/>
                    <a:p>
                      <a:pPr algn="just">
                        <a:lnSpc>
                          <a:spcPct val="150000"/>
                        </a:lnSpc>
                        <a:spcAft>
                          <a:spcPts val="0"/>
                        </a:spcAft>
                      </a:pPr>
                      <a:r>
                        <a:rPr lang="en-IN" sz="600">
                          <a:effectLst/>
                        </a:rPr>
                        <a:t> </a:t>
                      </a:r>
                      <a:endParaRPr lang="en-IN" sz="500">
                        <a:effectLst/>
                        <a:latin typeface="Calibri" panose="020F0502020204030204" pitchFamily="34" charset="0"/>
                        <a:ea typeface="Calibri" panose="020F0502020204030204" pitchFamily="34" charset="0"/>
                        <a:cs typeface="Times New Roman" panose="02020603050405020304" pitchFamily="18" charset="0"/>
                      </a:endParaRPr>
                    </a:p>
                  </a:txBody>
                  <a:tcPr marL="30684" marR="30684" marT="0" marB="0"/>
                </a:tc>
                <a:tc>
                  <a:txBody>
                    <a:bodyPr/>
                    <a:lstStyle/>
                    <a:p>
                      <a:pPr algn="just">
                        <a:lnSpc>
                          <a:spcPct val="150000"/>
                        </a:lnSpc>
                        <a:spcAft>
                          <a:spcPts val="0"/>
                        </a:spcAft>
                      </a:pPr>
                      <a:r>
                        <a:rPr lang="en-IN" sz="600">
                          <a:effectLst/>
                        </a:rPr>
                        <a:t> </a:t>
                      </a:r>
                      <a:endParaRPr lang="en-IN" sz="500">
                        <a:effectLst/>
                        <a:latin typeface="Calibri" panose="020F0502020204030204" pitchFamily="34" charset="0"/>
                        <a:ea typeface="Calibri" panose="020F0502020204030204" pitchFamily="34" charset="0"/>
                        <a:cs typeface="Times New Roman" panose="02020603050405020304" pitchFamily="18" charset="0"/>
                      </a:endParaRPr>
                    </a:p>
                  </a:txBody>
                  <a:tcPr marL="30684" marR="30684" marT="0" marB="0"/>
                </a:tc>
                <a:extLst>
                  <a:ext uri="{0D108BD9-81ED-4DB2-BD59-A6C34878D82A}">
                    <a16:rowId xmlns:a16="http://schemas.microsoft.com/office/drawing/2014/main" val="3986328200"/>
                  </a:ext>
                </a:extLst>
              </a:tr>
              <a:tr h="613665">
                <a:tc>
                  <a:txBody>
                    <a:bodyPr/>
                    <a:lstStyle/>
                    <a:p>
                      <a:pPr algn="just">
                        <a:lnSpc>
                          <a:spcPct val="150000"/>
                        </a:lnSpc>
                        <a:spcAft>
                          <a:spcPts val="0"/>
                        </a:spcAft>
                      </a:pPr>
                      <a:r>
                        <a:rPr lang="en-IN" sz="1050" dirty="0">
                          <a:effectLst/>
                        </a:rPr>
                        <a:t>SNACK</a:t>
                      </a:r>
                      <a:endParaRPr lang="en-IN" sz="1000" dirty="0">
                        <a:effectLst/>
                      </a:endParaRPr>
                    </a:p>
                    <a:p>
                      <a:pPr algn="just">
                        <a:lnSpc>
                          <a:spcPct val="150000"/>
                        </a:lnSpc>
                        <a:spcAft>
                          <a:spcPts val="0"/>
                        </a:spcAft>
                      </a:pPr>
                      <a:r>
                        <a:rPr lang="en-IN" sz="1050" dirty="0">
                          <a:effectLst/>
                        </a:rPr>
                        <a:t>TIME _____</a:t>
                      </a:r>
                      <a:endParaRPr lang="en-IN"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0684" marR="30684" marT="0" marB="0"/>
                </a:tc>
                <a:tc>
                  <a:txBody>
                    <a:bodyPr/>
                    <a:lstStyle/>
                    <a:p>
                      <a:pPr algn="just">
                        <a:lnSpc>
                          <a:spcPct val="150000"/>
                        </a:lnSpc>
                        <a:spcAft>
                          <a:spcPts val="0"/>
                        </a:spcAft>
                      </a:pPr>
                      <a:r>
                        <a:rPr lang="en-IN" sz="600">
                          <a:effectLst/>
                        </a:rPr>
                        <a:t> </a:t>
                      </a:r>
                      <a:endParaRPr lang="en-IN" sz="500">
                        <a:effectLst/>
                        <a:latin typeface="Calibri" panose="020F0502020204030204" pitchFamily="34" charset="0"/>
                        <a:ea typeface="Calibri" panose="020F0502020204030204" pitchFamily="34" charset="0"/>
                        <a:cs typeface="Times New Roman" panose="02020603050405020304" pitchFamily="18" charset="0"/>
                      </a:endParaRPr>
                    </a:p>
                  </a:txBody>
                  <a:tcPr marL="30684" marR="30684" marT="0" marB="0"/>
                </a:tc>
                <a:tc>
                  <a:txBody>
                    <a:bodyPr/>
                    <a:lstStyle/>
                    <a:p>
                      <a:pPr algn="just">
                        <a:lnSpc>
                          <a:spcPct val="150000"/>
                        </a:lnSpc>
                        <a:spcAft>
                          <a:spcPts val="0"/>
                        </a:spcAft>
                      </a:pPr>
                      <a:r>
                        <a:rPr lang="en-IN" sz="600">
                          <a:effectLst/>
                        </a:rPr>
                        <a:t> </a:t>
                      </a:r>
                      <a:endParaRPr lang="en-IN" sz="500">
                        <a:effectLst/>
                        <a:latin typeface="Calibri" panose="020F0502020204030204" pitchFamily="34" charset="0"/>
                        <a:ea typeface="Calibri" panose="020F0502020204030204" pitchFamily="34" charset="0"/>
                        <a:cs typeface="Times New Roman" panose="02020603050405020304" pitchFamily="18" charset="0"/>
                      </a:endParaRPr>
                    </a:p>
                  </a:txBody>
                  <a:tcPr marL="30684" marR="30684" marT="0" marB="0"/>
                </a:tc>
                <a:tc>
                  <a:txBody>
                    <a:bodyPr/>
                    <a:lstStyle/>
                    <a:p>
                      <a:pPr algn="just">
                        <a:lnSpc>
                          <a:spcPct val="150000"/>
                        </a:lnSpc>
                        <a:spcAft>
                          <a:spcPts val="0"/>
                        </a:spcAft>
                      </a:pPr>
                      <a:r>
                        <a:rPr lang="en-IN" sz="600">
                          <a:effectLst/>
                        </a:rPr>
                        <a:t> </a:t>
                      </a:r>
                      <a:endParaRPr lang="en-IN" sz="500">
                        <a:effectLst/>
                        <a:latin typeface="Calibri" panose="020F0502020204030204" pitchFamily="34" charset="0"/>
                        <a:ea typeface="Calibri" panose="020F0502020204030204" pitchFamily="34" charset="0"/>
                        <a:cs typeface="Times New Roman" panose="02020603050405020304" pitchFamily="18" charset="0"/>
                      </a:endParaRPr>
                    </a:p>
                  </a:txBody>
                  <a:tcPr marL="30684" marR="30684" marT="0" marB="0"/>
                </a:tc>
                <a:tc>
                  <a:txBody>
                    <a:bodyPr/>
                    <a:lstStyle/>
                    <a:p>
                      <a:pPr algn="just">
                        <a:lnSpc>
                          <a:spcPct val="150000"/>
                        </a:lnSpc>
                        <a:spcAft>
                          <a:spcPts val="0"/>
                        </a:spcAft>
                      </a:pPr>
                      <a:r>
                        <a:rPr lang="en-IN" sz="600">
                          <a:effectLst/>
                        </a:rPr>
                        <a:t> </a:t>
                      </a:r>
                      <a:endParaRPr lang="en-IN" sz="500">
                        <a:effectLst/>
                        <a:latin typeface="Calibri" panose="020F0502020204030204" pitchFamily="34" charset="0"/>
                        <a:ea typeface="Calibri" panose="020F0502020204030204" pitchFamily="34" charset="0"/>
                        <a:cs typeface="Times New Roman" panose="02020603050405020304" pitchFamily="18" charset="0"/>
                      </a:endParaRPr>
                    </a:p>
                  </a:txBody>
                  <a:tcPr marL="30684" marR="30684" marT="0" marB="0"/>
                </a:tc>
                <a:tc>
                  <a:txBody>
                    <a:bodyPr/>
                    <a:lstStyle/>
                    <a:p>
                      <a:pPr algn="just">
                        <a:lnSpc>
                          <a:spcPct val="150000"/>
                        </a:lnSpc>
                        <a:spcAft>
                          <a:spcPts val="0"/>
                        </a:spcAft>
                      </a:pPr>
                      <a:r>
                        <a:rPr lang="en-IN" sz="600">
                          <a:effectLst/>
                        </a:rPr>
                        <a:t> </a:t>
                      </a:r>
                      <a:endParaRPr lang="en-IN" sz="500">
                        <a:effectLst/>
                        <a:latin typeface="Calibri" panose="020F0502020204030204" pitchFamily="34" charset="0"/>
                        <a:ea typeface="Calibri" panose="020F0502020204030204" pitchFamily="34" charset="0"/>
                        <a:cs typeface="Times New Roman" panose="02020603050405020304" pitchFamily="18" charset="0"/>
                      </a:endParaRPr>
                    </a:p>
                  </a:txBody>
                  <a:tcPr marL="30684" marR="30684" marT="0" marB="0"/>
                </a:tc>
                <a:tc>
                  <a:txBody>
                    <a:bodyPr/>
                    <a:lstStyle/>
                    <a:p>
                      <a:pPr algn="just">
                        <a:lnSpc>
                          <a:spcPct val="150000"/>
                        </a:lnSpc>
                        <a:spcAft>
                          <a:spcPts val="0"/>
                        </a:spcAft>
                      </a:pPr>
                      <a:r>
                        <a:rPr lang="en-IN" sz="600">
                          <a:effectLst/>
                        </a:rPr>
                        <a:t> </a:t>
                      </a:r>
                      <a:endParaRPr lang="en-IN" sz="500">
                        <a:effectLst/>
                        <a:latin typeface="Calibri" panose="020F0502020204030204" pitchFamily="34" charset="0"/>
                        <a:ea typeface="Calibri" panose="020F0502020204030204" pitchFamily="34" charset="0"/>
                        <a:cs typeface="Times New Roman" panose="02020603050405020304" pitchFamily="18" charset="0"/>
                      </a:endParaRPr>
                    </a:p>
                  </a:txBody>
                  <a:tcPr marL="30684" marR="30684" marT="0" marB="0"/>
                </a:tc>
                <a:tc>
                  <a:txBody>
                    <a:bodyPr/>
                    <a:lstStyle/>
                    <a:p>
                      <a:pPr algn="just">
                        <a:lnSpc>
                          <a:spcPct val="150000"/>
                        </a:lnSpc>
                        <a:spcAft>
                          <a:spcPts val="0"/>
                        </a:spcAft>
                      </a:pPr>
                      <a:r>
                        <a:rPr lang="en-IN" sz="600">
                          <a:effectLst/>
                        </a:rPr>
                        <a:t> </a:t>
                      </a:r>
                      <a:endParaRPr lang="en-IN" sz="500">
                        <a:effectLst/>
                        <a:latin typeface="Calibri" panose="020F0502020204030204" pitchFamily="34" charset="0"/>
                        <a:ea typeface="Calibri" panose="020F0502020204030204" pitchFamily="34" charset="0"/>
                        <a:cs typeface="Times New Roman" panose="02020603050405020304" pitchFamily="18" charset="0"/>
                      </a:endParaRPr>
                    </a:p>
                  </a:txBody>
                  <a:tcPr marL="30684" marR="30684" marT="0" marB="0"/>
                </a:tc>
                <a:extLst>
                  <a:ext uri="{0D108BD9-81ED-4DB2-BD59-A6C34878D82A}">
                    <a16:rowId xmlns:a16="http://schemas.microsoft.com/office/drawing/2014/main" val="3652601050"/>
                  </a:ext>
                </a:extLst>
              </a:tr>
              <a:tr h="613665">
                <a:tc>
                  <a:txBody>
                    <a:bodyPr/>
                    <a:lstStyle/>
                    <a:p>
                      <a:pPr algn="just">
                        <a:lnSpc>
                          <a:spcPct val="150000"/>
                        </a:lnSpc>
                        <a:spcAft>
                          <a:spcPts val="0"/>
                        </a:spcAft>
                      </a:pPr>
                      <a:r>
                        <a:rPr lang="en-IN" sz="1050" dirty="0">
                          <a:effectLst/>
                        </a:rPr>
                        <a:t>DINNER</a:t>
                      </a:r>
                      <a:endParaRPr lang="en-IN" sz="1000" dirty="0">
                        <a:effectLst/>
                      </a:endParaRPr>
                    </a:p>
                    <a:p>
                      <a:pPr algn="just">
                        <a:lnSpc>
                          <a:spcPct val="150000"/>
                        </a:lnSpc>
                        <a:spcAft>
                          <a:spcPts val="0"/>
                        </a:spcAft>
                      </a:pPr>
                      <a:r>
                        <a:rPr lang="en-IN" sz="1050" dirty="0">
                          <a:effectLst/>
                        </a:rPr>
                        <a:t>TIME _____</a:t>
                      </a:r>
                      <a:endParaRPr lang="en-IN"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0684" marR="30684" marT="0" marB="0"/>
                </a:tc>
                <a:tc>
                  <a:txBody>
                    <a:bodyPr/>
                    <a:lstStyle/>
                    <a:p>
                      <a:pPr algn="just">
                        <a:lnSpc>
                          <a:spcPct val="150000"/>
                        </a:lnSpc>
                        <a:spcAft>
                          <a:spcPts val="0"/>
                        </a:spcAft>
                      </a:pPr>
                      <a:r>
                        <a:rPr lang="en-IN" sz="600" dirty="0">
                          <a:effectLst/>
                        </a:rPr>
                        <a:t> </a:t>
                      </a:r>
                      <a:endParaRPr lang="en-IN"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0684" marR="30684" marT="0" marB="0"/>
                </a:tc>
                <a:tc>
                  <a:txBody>
                    <a:bodyPr/>
                    <a:lstStyle/>
                    <a:p>
                      <a:pPr algn="just">
                        <a:lnSpc>
                          <a:spcPct val="150000"/>
                        </a:lnSpc>
                        <a:spcAft>
                          <a:spcPts val="0"/>
                        </a:spcAft>
                      </a:pPr>
                      <a:r>
                        <a:rPr lang="en-IN" sz="600">
                          <a:effectLst/>
                        </a:rPr>
                        <a:t> </a:t>
                      </a:r>
                      <a:endParaRPr lang="en-IN" sz="500">
                        <a:effectLst/>
                        <a:latin typeface="Calibri" panose="020F0502020204030204" pitchFamily="34" charset="0"/>
                        <a:ea typeface="Calibri" panose="020F0502020204030204" pitchFamily="34" charset="0"/>
                        <a:cs typeface="Times New Roman" panose="02020603050405020304" pitchFamily="18" charset="0"/>
                      </a:endParaRPr>
                    </a:p>
                  </a:txBody>
                  <a:tcPr marL="30684" marR="30684" marT="0" marB="0"/>
                </a:tc>
                <a:tc>
                  <a:txBody>
                    <a:bodyPr/>
                    <a:lstStyle/>
                    <a:p>
                      <a:pPr algn="just">
                        <a:lnSpc>
                          <a:spcPct val="150000"/>
                        </a:lnSpc>
                        <a:spcAft>
                          <a:spcPts val="0"/>
                        </a:spcAft>
                      </a:pPr>
                      <a:r>
                        <a:rPr lang="en-IN" sz="600" dirty="0">
                          <a:effectLst/>
                        </a:rPr>
                        <a:t> </a:t>
                      </a:r>
                      <a:endParaRPr lang="en-IN"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0684" marR="30684" marT="0" marB="0"/>
                </a:tc>
                <a:tc>
                  <a:txBody>
                    <a:bodyPr/>
                    <a:lstStyle/>
                    <a:p>
                      <a:pPr algn="just">
                        <a:lnSpc>
                          <a:spcPct val="150000"/>
                        </a:lnSpc>
                        <a:spcAft>
                          <a:spcPts val="0"/>
                        </a:spcAft>
                      </a:pPr>
                      <a:r>
                        <a:rPr lang="en-IN" sz="600">
                          <a:effectLst/>
                        </a:rPr>
                        <a:t> </a:t>
                      </a:r>
                      <a:endParaRPr lang="en-IN" sz="500">
                        <a:effectLst/>
                        <a:latin typeface="Calibri" panose="020F0502020204030204" pitchFamily="34" charset="0"/>
                        <a:ea typeface="Calibri" panose="020F0502020204030204" pitchFamily="34" charset="0"/>
                        <a:cs typeface="Times New Roman" panose="02020603050405020304" pitchFamily="18" charset="0"/>
                      </a:endParaRPr>
                    </a:p>
                  </a:txBody>
                  <a:tcPr marL="30684" marR="30684" marT="0" marB="0"/>
                </a:tc>
                <a:tc>
                  <a:txBody>
                    <a:bodyPr/>
                    <a:lstStyle/>
                    <a:p>
                      <a:pPr algn="just">
                        <a:lnSpc>
                          <a:spcPct val="150000"/>
                        </a:lnSpc>
                        <a:spcAft>
                          <a:spcPts val="0"/>
                        </a:spcAft>
                      </a:pPr>
                      <a:r>
                        <a:rPr lang="en-IN" sz="600">
                          <a:effectLst/>
                        </a:rPr>
                        <a:t> </a:t>
                      </a:r>
                      <a:endParaRPr lang="en-IN" sz="500">
                        <a:effectLst/>
                        <a:latin typeface="Calibri" panose="020F0502020204030204" pitchFamily="34" charset="0"/>
                        <a:ea typeface="Calibri" panose="020F0502020204030204" pitchFamily="34" charset="0"/>
                        <a:cs typeface="Times New Roman" panose="02020603050405020304" pitchFamily="18" charset="0"/>
                      </a:endParaRPr>
                    </a:p>
                  </a:txBody>
                  <a:tcPr marL="30684" marR="30684" marT="0" marB="0"/>
                </a:tc>
                <a:tc>
                  <a:txBody>
                    <a:bodyPr/>
                    <a:lstStyle/>
                    <a:p>
                      <a:pPr algn="just">
                        <a:lnSpc>
                          <a:spcPct val="150000"/>
                        </a:lnSpc>
                        <a:spcAft>
                          <a:spcPts val="0"/>
                        </a:spcAft>
                      </a:pPr>
                      <a:r>
                        <a:rPr lang="en-IN" sz="600">
                          <a:effectLst/>
                        </a:rPr>
                        <a:t> </a:t>
                      </a:r>
                      <a:endParaRPr lang="en-IN" sz="500">
                        <a:effectLst/>
                        <a:latin typeface="Calibri" panose="020F0502020204030204" pitchFamily="34" charset="0"/>
                        <a:ea typeface="Calibri" panose="020F0502020204030204" pitchFamily="34" charset="0"/>
                        <a:cs typeface="Times New Roman" panose="02020603050405020304" pitchFamily="18" charset="0"/>
                      </a:endParaRPr>
                    </a:p>
                  </a:txBody>
                  <a:tcPr marL="30684" marR="30684" marT="0" marB="0"/>
                </a:tc>
                <a:tc>
                  <a:txBody>
                    <a:bodyPr/>
                    <a:lstStyle/>
                    <a:p>
                      <a:pPr algn="just">
                        <a:lnSpc>
                          <a:spcPct val="150000"/>
                        </a:lnSpc>
                        <a:spcAft>
                          <a:spcPts val="0"/>
                        </a:spcAft>
                      </a:pPr>
                      <a:r>
                        <a:rPr lang="en-IN" sz="600">
                          <a:effectLst/>
                        </a:rPr>
                        <a:t> </a:t>
                      </a:r>
                      <a:endParaRPr lang="en-IN" sz="500">
                        <a:effectLst/>
                        <a:latin typeface="Calibri" panose="020F0502020204030204" pitchFamily="34" charset="0"/>
                        <a:ea typeface="Calibri" panose="020F0502020204030204" pitchFamily="34" charset="0"/>
                        <a:cs typeface="Times New Roman" panose="02020603050405020304" pitchFamily="18" charset="0"/>
                      </a:endParaRPr>
                    </a:p>
                  </a:txBody>
                  <a:tcPr marL="30684" marR="30684" marT="0" marB="0"/>
                </a:tc>
                <a:extLst>
                  <a:ext uri="{0D108BD9-81ED-4DB2-BD59-A6C34878D82A}">
                    <a16:rowId xmlns:a16="http://schemas.microsoft.com/office/drawing/2014/main" val="2194613400"/>
                  </a:ext>
                </a:extLst>
              </a:tr>
              <a:tr h="613665">
                <a:tc>
                  <a:txBody>
                    <a:bodyPr/>
                    <a:lstStyle/>
                    <a:p>
                      <a:pPr algn="just">
                        <a:lnSpc>
                          <a:spcPct val="150000"/>
                        </a:lnSpc>
                        <a:spcAft>
                          <a:spcPts val="0"/>
                        </a:spcAft>
                      </a:pPr>
                      <a:r>
                        <a:rPr lang="en-IN" sz="1050" dirty="0">
                          <a:effectLst/>
                        </a:rPr>
                        <a:t>SNACK</a:t>
                      </a:r>
                      <a:endParaRPr lang="en-IN" sz="1000" dirty="0">
                        <a:effectLst/>
                      </a:endParaRPr>
                    </a:p>
                    <a:p>
                      <a:pPr algn="just">
                        <a:lnSpc>
                          <a:spcPct val="150000"/>
                        </a:lnSpc>
                        <a:spcAft>
                          <a:spcPts val="0"/>
                        </a:spcAft>
                      </a:pPr>
                      <a:r>
                        <a:rPr lang="en-IN" sz="1050" dirty="0">
                          <a:effectLst/>
                        </a:rPr>
                        <a:t>TIME _____</a:t>
                      </a:r>
                      <a:endParaRPr lang="en-IN"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0684" marR="30684" marT="0" marB="0"/>
                </a:tc>
                <a:tc>
                  <a:txBody>
                    <a:bodyPr/>
                    <a:lstStyle/>
                    <a:p>
                      <a:pPr algn="just">
                        <a:lnSpc>
                          <a:spcPct val="150000"/>
                        </a:lnSpc>
                        <a:spcAft>
                          <a:spcPts val="0"/>
                        </a:spcAft>
                      </a:pPr>
                      <a:r>
                        <a:rPr lang="en-IN" sz="600">
                          <a:effectLst/>
                        </a:rPr>
                        <a:t> </a:t>
                      </a:r>
                      <a:endParaRPr lang="en-IN" sz="500">
                        <a:effectLst/>
                        <a:latin typeface="Calibri" panose="020F0502020204030204" pitchFamily="34" charset="0"/>
                        <a:ea typeface="Calibri" panose="020F0502020204030204" pitchFamily="34" charset="0"/>
                        <a:cs typeface="Times New Roman" panose="02020603050405020304" pitchFamily="18" charset="0"/>
                      </a:endParaRPr>
                    </a:p>
                  </a:txBody>
                  <a:tcPr marL="30684" marR="30684" marT="0" marB="0"/>
                </a:tc>
                <a:tc>
                  <a:txBody>
                    <a:bodyPr/>
                    <a:lstStyle/>
                    <a:p>
                      <a:pPr algn="just">
                        <a:lnSpc>
                          <a:spcPct val="150000"/>
                        </a:lnSpc>
                        <a:spcAft>
                          <a:spcPts val="0"/>
                        </a:spcAft>
                      </a:pPr>
                      <a:r>
                        <a:rPr lang="en-IN" sz="600">
                          <a:effectLst/>
                        </a:rPr>
                        <a:t> </a:t>
                      </a:r>
                      <a:endParaRPr lang="en-IN" sz="500">
                        <a:effectLst/>
                        <a:latin typeface="Calibri" panose="020F0502020204030204" pitchFamily="34" charset="0"/>
                        <a:ea typeface="Calibri" panose="020F0502020204030204" pitchFamily="34" charset="0"/>
                        <a:cs typeface="Times New Roman" panose="02020603050405020304" pitchFamily="18" charset="0"/>
                      </a:endParaRPr>
                    </a:p>
                  </a:txBody>
                  <a:tcPr marL="30684" marR="30684" marT="0" marB="0"/>
                </a:tc>
                <a:tc>
                  <a:txBody>
                    <a:bodyPr/>
                    <a:lstStyle/>
                    <a:p>
                      <a:pPr algn="just">
                        <a:lnSpc>
                          <a:spcPct val="150000"/>
                        </a:lnSpc>
                        <a:spcAft>
                          <a:spcPts val="0"/>
                        </a:spcAft>
                      </a:pPr>
                      <a:r>
                        <a:rPr lang="en-IN" sz="600">
                          <a:effectLst/>
                        </a:rPr>
                        <a:t> </a:t>
                      </a:r>
                      <a:endParaRPr lang="en-IN" sz="500">
                        <a:effectLst/>
                        <a:latin typeface="Calibri" panose="020F0502020204030204" pitchFamily="34" charset="0"/>
                        <a:ea typeface="Calibri" panose="020F0502020204030204" pitchFamily="34" charset="0"/>
                        <a:cs typeface="Times New Roman" panose="02020603050405020304" pitchFamily="18" charset="0"/>
                      </a:endParaRPr>
                    </a:p>
                  </a:txBody>
                  <a:tcPr marL="30684" marR="30684" marT="0" marB="0"/>
                </a:tc>
                <a:tc>
                  <a:txBody>
                    <a:bodyPr/>
                    <a:lstStyle/>
                    <a:p>
                      <a:pPr algn="just">
                        <a:lnSpc>
                          <a:spcPct val="150000"/>
                        </a:lnSpc>
                        <a:spcAft>
                          <a:spcPts val="0"/>
                        </a:spcAft>
                      </a:pPr>
                      <a:r>
                        <a:rPr lang="en-IN" sz="600" dirty="0">
                          <a:effectLst/>
                        </a:rPr>
                        <a:t> </a:t>
                      </a:r>
                      <a:endParaRPr lang="en-IN"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0684" marR="30684" marT="0" marB="0"/>
                </a:tc>
                <a:tc>
                  <a:txBody>
                    <a:bodyPr/>
                    <a:lstStyle/>
                    <a:p>
                      <a:pPr algn="just">
                        <a:lnSpc>
                          <a:spcPct val="150000"/>
                        </a:lnSpc>
                        <a:spcAft>
                          <a:spcPts val="0"/>
                        </a:spcAft>
                      </a:pPr>
                      <a:r>
                        <a:rPr lang="en-IN" sz="600">
                          <a:effectLst/>
                        </a:rPr>
                        <a:t> </a:t>
                      </a:r>
                      <a:endParaRPr lang="en-IN" sz="500">
                        <a:effectLst/>
                        <a:latin typeface="Calibri" panose="020F0502020204030204" pitchFamily="34" charset="0"/>
                        <a:ea typeface="Calibri" panose="020F0502020204030204" pitchFamily="34" charset="0"/>
                        <a:cs typeface="Times New Roman" panose="02020603050405020304" pitchFamily="18" charset="0"/>
                      </a:endParaRPr>
                    </a:p>
                  </a:txBody>
                  <a:tcPr marL="30684" marR="30684" marT="0" marB="0"/>
                </a:tc>
                <a:tc>
                  <a:txBody>
                    <a:bodyPr/>
                    <a:lstStyle/>
                    <a:p>
                      <a:pPr algn="just">
                        <a:lnSpc>
                          <a:spcPct val="150000"/>
                        </a:lnSpc>
                        <a:spcAft>
                          <a:spcPts val="0"/>
                        </a:spcAft>
                      </a:pPr>
                      <a:r>
                        <a:rPr lang="en-IN" sz="600">
                          <a:effectLst/>
                        </a:rPr>
                        <a:t> </a:t>
                      </a:r>
                      <a:endParaRPr lang="en-IN" sz="500">
                        <a:effectLst/>
                        <a:latin typeface="Calibri" panose="020F0502020204030204" pitchFamily="34" charset="0"/>
                        <a:ea typeface="Calibri" panose="020F0502020204030204" pitchFamily="34" charset="0"/>
                        <a:cs typeface="Times New Roman" panose="02020603050405020304" pitchFamily="18" charset="0"/>
                      </a:endParaRPr>
                    </a:p>
                  </a:txBody>
                  <a:tcPr marL="30684" marR="30684" marT="0" marB="0"/>
                </a:tc>
                <a:tc>
                  <a:txBody>
                    <a:bodyPr/>
                    <a:lstStyle/>
                    <a:p>
                      <a:pPr algn="just">
                        <a:lnSpc>
                          <a:spcPct val="150000"/>
                        </a:lnSpc>
                        <a:spcAft>
                          <a:spcPts val="0"/>
                        </a:spcAft>
                      </a:pPr>
                      <a:r>
                        <a:rPr lang="en-IN" sz="600" dirty="0">
                          <a:effectLst/>
                        </a:rPr>
                        <a:t> </a:t>
                      </a:r>
                      <a:endParaRPr lang="en-IN"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0684" marR="30684" marT="0" marB="0"/>
                </a:tc>
                <a:extLst>
                  <a:ext uri="{0D108BD9-81ED-4DB2-BD59-A6C34878D82A}">
                    <a16:rowId xmlns:a16="http://schemas.microsoft.com/office/drawing/2014/main" val="483120255"/>
                  </a:ext>
                </a:extLst>
              </a:tr>
            </a:tbl>
          </a:graphicData>
        </a:graphic>
      </p:graphicFrame>
    </p:spTree>
    <p:extLst>
      <p:ext uri="{BB962C8B-B14F-4D97-AF65-F5344CB8AC3E}">
        <p14:creationId xmlns:p14="http://schemas.microsoft.com/office/powerpoint/2010/main" val="3667396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E73746-5077-487E-B4F7-8F7F0F547828}"/>
              </a:ext>
            </a:extLst>
          </p:cNvPr>
          <p:cNvSpPr>
            <a:spLocks noGrp="1"/>
          </p:cNvSpPr>
          <p:nvPr>
            <p:ph idx="1"/>
          </p:nvPr>
        </p:nvSpPr>
        <p:spPr/>
        <p:txBody>
          <a:bodyPr>
            <a:normAutofit/>
          </a:bodyPr>
          <a:lstStyle/>
          <a:p>
            <a:pPr>
              <a:buFont typeface="Wingdings" panose="05000000000000000000" pitchFamily="2" charset="2"/>
              <a:buChar char="Ø"/>
            </a:pPr>
            <a:r>
              <a:rPr lang="en-IN" sz="2000" dirty="0"/>
              <a:t>Sugar factors are isolated.</a:t>
            </a:r>
          </a:p>
          <a:p>
            <a:pPr>
              <a:buFont typeface="Wingdings" panose="05000000000000000000" pitchFamily="2" charset="2"/>
              <a:buChar char="Ø"/>
            </a:pPr>
            <a:r>
              <a:rPr lang="en-IN" sz="2000" dirty="0"/>
              <a:t>Patient is educated about the role of sugar in the decay process &amp; the consumption of acceptable substitutes .</a:t>
            </a:r>
          </a:p>
          <a:p>
            <a:pPr>
              <a:buFont typeface="Wingdings" panose="05000000000000000000" pitchFamily="2" charset="2"/>
              <a:buChar char="Ø"/>
            </a:pPr>
            <a:r>
              <a:rPr lang="en-IN" sz="2000" dirty="0"/>
              <a:t>Provision for a continuous positive reinforcement are planned.</a:t>
            </a:r>
          </a:p>
          <a:p>
            <a:pPr>
              <a:buFont typeface="Wingdings" panose="05000000000000000000" pitchFamily="2" charset="2"/>
              <a:buChar char="Ø"/>
            </a:pPr>
            <a:r>
              <a:rPr lang="en-IN" sz="2000" dirty="0"/>
              <a:t>Patient is informed about the consequences of frequent snacking </a:t>
            </a:r>
          </a:p>
        </p:txBody>
      </p:sp>
    </p:spTree>
    <p:extLst>
      <p:ext uri="{BB962C8B-B14F-4D97-AF65-F5344CB8AC3E}">
        <p14:creationId xmlns:p14="http://schemas.microsoft.com/office/powerpoint/2010/main" val="37081551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9BFA8-6E29-47F2-B91E-5179C1CBD9C2}"/>
              </a:ext>
            </a:extLst>
          </p:cNvPr>
          <p:cNvSpPr>
            <a:spLocks noGrp="1"/>
          </p:cNvSpPr>
          <p:nvPr>
            <p:ph type="title"/>
          </p:nvPr>
        </p:nvSpPr>
        <p:spPr>
          <a:xfrm>
            <a:off x="1143000" y="723900"/>
            <a:ext cx="7498080" cy="857250"/>
          </a:xfrm>
        </p:spPr>
        <p:txBody>
          <a:bodyPr>
            <a:normAutofit fontScale="90000"/>
          </a:bodyPr>
          <a:lstStyle/>
          <a:p>
            <a:r>
              <a:rPr lang="en-IN" sz="3100" b="1" dirty="0">
                <a:latin typeface="Comic Sans MS" panose="030F0702030302020204" pitchFamily="66" charset="0"/>
              </a:rPr>
              <a:t>DIETARY COUNSELLING</a:t>
            </a:r>
            <a:br>
              <a:rPr lang="en-IN" sz="3100" b="1" dirty="0">
                <a:latin typeface="Comic Sans MS" panose="030F0702030302020204" pitchFamily="66" charset="0"/>
              </a:rPr>
            </a:br>
            <a:br>
              <a:rPr lang="en-IN" dirty="0"/>
            </a:br>
            <a:endParaRPr lang="en-IN" dirty="0"/>
          </a:p>
        </p:txBody>
      </p:sp>
      <p:sp>
        <p:nvSpPr>
          <p:cNvPr id="3" name="Content Placeholder 2">
            <a:extLst>
              <a:ext uri="{FF2B5EF4-FFF2-40B4-BE49-F238E27FC236}">
                <a16:creationId xmlns:a16="http://schemas.microsoft.com/office/drawing/2014/main" id="{0759857E-FF73-4E74-B54D-7B95B2D14067}"/>
              </a:ext>
            </a:extLst>
          </p:cNvPr>
          <p:cNvSpPr>
            <a:spLocks noGrp="1"/>
          </p:cNvSpPr>
          <p:nvPr>
            <p:ph idx="1"/>
          </p:nvPr>
        </p:nvSpPr>
        <p:spPr>
          <a:xfrm>
            <a:off x="1143000" y="1200150"/>
            <a:ext cx="7888986" cy="3733800"/>
          </a:xfrm>
        </p:spPr>
        <p:txBody>
          <a:bodyPr>
            <a:normAutofit fontScale="85000" lnSpcReduction="20000"/>
          </a:bodyPr>
          <a:lstStyle/>
          <a:p>
            <a:pPr marL="82296" indent="0">
              <a:buNone/>
            </a:pPr>
            <a:r>
              <a:rPr lang="en-IN" sz="3100" b="1" dirty="0"/>
              <a:t>FIRST APPOINTMENT</a:t>
            </a:r>
            <a:endParaRPr lang="en-IN" sz="3100" dirty="0"/>
          </a:p>
          <a:p>
            <a:pPr>
              <a:buFont typeface="Wingdings" panose="05000000000000000000" pitchFamily="2" charset="2"/>
              <a:buChar char="Ø"/>
            </a:pPr>
            <a:r>
              <a:rPr lang="en-IN" sz="4400" dirty="0"/>
              <a:t> </a:t>
            </a:r>
            <a:r>
              <a:rPr lang="en-IN" sz="3400" dirty="0"/>
              <a:t>In 15 to 20 minutes the diet diary forms are introduced to the patient.</a:t>
            </a:r>
          </a:p>
          <a:p>
            <a:pPr>
              <a:buFont typeface="Wingdings" panose="05000000000000000000" pitchFamily="2" charset="2"/>
              <a:buChar char="Ø"/>
            </a:pPr>
            <a:endParaRPr lang="en-IN" sz="4400" dirty="0"/>
          </a:p>
          <a:p>
            <a:pPr>
              <a:buFont typeface="Wingdings" panose="05000000000000000000" pitchFamily="2" charset="2"/>
              <a:buChar char="Ø"/>
            </a:pPr>
            <a:r>
              <a:rPr lang="en-IN" sz="3300" b="1" dirty="0"/>
              <a:t>PATIENT EDUCATION:</a:t>
            </a:r>
          </a:p>
          <a:p>
            <a:pPr marL="0" indent="0">
              <a:buNone/>
            </a:pPr>
            <a:endParaRPr lang="en-IN" sz="2800" dirty="0"/>
          </a:p>
          <a:p>
            <a:pPr marL="0" indent="0">
              <a:buNone/>
            </a:pPr>
            <a:r>
              <a:rPr lang="en-IN" sz="2800" dirty="0"/>
              <a:t>The cariogenic potential of a patient's diet is evaluated by determining the total number of exposures to sucrose containing foods during 6 consecutive days.</a:t>
            </a:r>
          </a:p>
          <a:p>
            <a:endParaRPr lang="en-IN" dirty="0"/>
          </a:p>
        </p:txBody>
      </p:sp>
    </p:spTree>
    <p:extLst>
      <p:ext uri="{BB962C8B-B14F-4D97-AF65-F5344CB8AC3E}">
        <p14:creationId xmlns:p14="http://schemas.microsoft.com/office/powerpoint/2010/main" val="34405641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79FD5A-11C2-46DE-A1B0-B9437AF58670}"/>
              </a:ext>
            </a:extLst>
          </p:cNvPr>
          <p:cNvSpPr>
            <a:spLocks noGrp="1"/>
          </p:cNvSpPr>
          <p:nvPr>
            <p:ph idx="1"/>
          </p:nvPr>
        </p:nvSpPr>
        <p:spPr>
          <a:xfrm>
            <a:off x="950214" y="285750"/>
            <a:ext cx="8041386" cy="4191000"/>
          </a:xfrm>
        </p:spPr>
        <p:txBody>
          <a:bodyPr>
            <a:normAutofit/>
          </a:bodyPr>
          <a:lstStyle/>
          <a:p>
            <a:pPr marL="82296" indent="0">
              <a:buNone/>
            </a:pPr>
            <a:endParaRPr lang="en-IN" sz="2000" b="1" dirty="0"/>
          </a:p>
          <a:p>
            <a:pPr>
              <a:buFont typeface="Wingdings" panose="05000000000000000000" pitchFamily="2" charset="2"/>
              <a:buChar char="Ø"/>
            </a:pPr>
            <a:r>
              <a:rPr lang="en-IN" sz="2000" b="1" u="sng" dirty="0"/>
              <a:t> </a:t>
            </a:r>
            <a:r>
              <a:rPr lang="en-IN" sz="2000" b="1" dirty="0"/>
              <a:t>Total time of exposure to acid =    (total exposure X 20minutes</a:t>
            </a:r>
            <a:r>
              <a:rPr lang="en-IN" sz="2000" b="1" u="sng" dirty="0"/>
              <a:t>)</a:t>
            </a:r>
          </a:p>
          <a:p>
            <a:pPr>
              <a:buFont typeface="Wingdings" panose="05000000000000000000" pitchFamily="2" charset="2"/>
              <a:buChar char="Ø"/>
            </a:pPr>
            <a:r>
              <a:rPr lang="en-IN" sz="2000" dirty="0"/>
              <a:t>According to Stephan's curve the pH of the plaque drops and remains below the  critical level ( 5.5 ) for an average of 20 minutes after the introduction of sucrose into the mouth.</a:t>
            </a:r>
          </a:p>
          <a:p>
            <a:endParaRPr lang="en-IN" dirty="0"/>
          </a:p>
        </p:txBody>
      </p:sp>
      <p:pic>
        <p:nvPicPr>
          <p:cNvPr id="4" name="Picture 3" descr="stphn.jpg"/>
          <p:cNvPicPr>
            <a:picLocks noChangeAspect="1"/>
          </p:cNvPicPr>
          <p:nvPr/>
        </p:nvPicPr>
        <p:blipFill>
          <a:blip r:embed="rId2"/>
          <a:stretch>
            <a:fillRect/>
          </a:stretch>
        </p:blipFill>
        <p:spPr>
          <a:xfrm>
            <a:off x="4953000" y="2647950"/>
            <a:ext cx="3733800" cy="2340200"/>
          </a:xfrm>
          <a:prstGeom prst="rect">
            <a:avLst/>
          </a:prstGeom>
        </p:spPr>
      </p:pic>
    </p:spTree>
    <p:extLst>
      <p:ext uri="{BB962C8B-B14F-4D97-AF65-F5344CB8AC3E}">
        <p14:creationId xmlns:p14="http://schemas.microsoft.com/office/powerpoint/2010/main" val="14829113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LEVELS OF PREVENTION</a:t>
            </a:r>
          </a:p>
        </p:txBody>
      </p:sp>
      <p:sp>
        <p:nvSpPr>
          <p:cNvPr id="3" name="Content Placeholder 2"/>
          <p:cNvSpPr>
            <a:spLocks noGrp="1"/>
          </p:cNvSpPr>
          <p:nvPr>
            <p:ph idx="1"/>
          </p:nvPr>
        </p:nvSpPr>
        <p:spPr/>
        <p:txBody>
          <a:bodyPr/>
          <a:lstStyle/>
          <a:p>
            <a:pPr marL="82296" indent="0">
              <a:buNone/>
            </a:pPr>
            <a:endParaRPr lang="en-US" dirty="0"/>
          </a:p>
          <a:p>
            <a:pPr marL="82296" indent="0">
              <a:buNone/>
            </a:pPr>
            <a:endParaRPr lang="en-US" dirty="0"/>
          </a:p>
        </p:txBody>
      </p:sp>
      <p:graphicFrame>
        <p:nvGraphicFramePr>
          <p:cNvPr id="4" name="Diagram 3">
            <a:extLst>
              <a:ext uri="{FF2B5EF4-FFF2-40B4-BE49-F238E27FC236}">
                <a16:creationId xmlns:a16="http://schemas.microsoft.com/office/drawing/2014/main" id="{DBE259F6-94EF-4D01-BAB5-7D872B8F6440}"/>
              </a:ext>
            </a:extLst>
          </p:cNvPr>
          <p:cNvGraphicFramePr/>
          <p:nvPr>
            <p:extLst>
              <p:ext uri="{D42A27DB-BD31-4B8C-83A1-F6EECF244321}">
                <p14:modId xmlns:p14="http://schemas.microsoft.com/office/powerpoint/2010/main" val="3913404871"/>
              </p:ext>
            </p:extLst>
          </p:nvPr>
        </p:nvGraphicFramePr>
        <p:xfrm>
          <a:off x="1981200" y="8953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E9F6FF-6FDA-4DBE-92B9-F51E6C212BF8}"/>
              </a:ext>
            </a:extLst>
          </p:cNvPr>
          <p:cNvSpPr>
            <a:spLocks noGrp="1"/>
          </p:cNvSpPr>
          <p:nvPr>
            <p:ph idx="1"/>
          </p:nvPr>
        </p:nvSpPr>
        <p:spPr>
          <a:xfrm>
            <a:off x="874014" y="666750"/>
            <a:ext cx="7965186" cy="3962400"/>
          </a:xfrm>
        </p:spPr>
        <p:txBody>
          <a:bodyPr>
            <a:normAutofit fontScale="92500" lnSpcReduction="20000"/>
          </a:bodyPr>
          <a:lstStyle/>
          <a:p>
            <a:pPr>
              <a:buNone/>
            </a:pPr>
            <a:r>
              <a:rPr lang="en-IN" sz="4400" b="1" dirty="0"/>
              <a:t>  Dietary interventions</a:t>
            </a:r>
          </a:p>
          <a:p>
            <a:pPr>
              <a:buNone/>
            </a:pPr>
            <a:endParaRPr lang="en-IN" dirty="0"/>
          </a:p>
          <a:p>
            <a:r>
              <a:rPr lang="en-IN" sz="2400" dirty="0"/>
              <a:t>Use sugared food during meal time .</a:t>
            </a:r>
          </a:p>
          <a:p>
            <a:r>
              <a:rPr lang="en-IN" sz="2400" dirty="0"/>
              <a:t>Food consumption followed by appropriate oral hygiene measures.</a:t>
            </a:r>
          </a:p>
          <a:p>
            <a:r>
              <a:rPr lang="en-IN" sz="2400" dirty="0"/>
              <a:t>To reduce the frequency of snacks, sufficient amount of food should be taken during breakfast, lunch and dinner at regular intervals.</a:t>
            </a:r>
          </a:p>
          <a:p>
            <a:r>
              <a:rPr lang="en-IN" sz="2400" dirty="0"/>
              <a:t>If hungry in between meals, healthy snacking is advised.</a:t>
            </a:r>
          </a:p>
          <a:p>
            <a:r>
              <a:rPr lang="en-IN" sz="2400" dirty="0"/>
              <a:t>Sweets or beverages - eat or drink them right after meal.</a:t>
            </a:r>
          </a:p>
          <a:p>
            <a:r>
              <a:rPr lang="en-IN" sz="2400" dirty="0"/>
              <a:t>To quench thirst - plain water is preferred to sweet beverages.</a:t>
            </a:r>
          </a:p>
          <a:p>
            <a:endParaRPr lang="en-IN" sz="2400" dirty="0"/>
          </a:p>
        </p:txBody>
      </p:sp>
      <p:pic>
        <p:nvPicPr>
          <p:cNvPr id="4" name="Picture 3" descr="dtry chngs.jpg"/>
          <p:cNvPicPr>
            <a:picLocks noChangeAspect="1"/>
          </p:cNvPicPr>
          <p:nvPr/>
        </p:nvPicPr>
        <p:blipFill>
          <a:blip r:embed="rId2"/>
          <a:stretch>
            <a:fillRect/>
          </a:stretch>
        </p:blipFill>
        <p:spPr>
          <a:xfrm>
            <a:off x="6400800" y="0"/>
            <a:ext cx="2743200" cy="2057400"/>
          </a:xfrm>
          <a:prstGeom prst="rect">
            <a:avLst/>
          </a:prstGeom>
        </p:spPr>
      </p:pic>
    </p:spTree>
    <p:extLst>
      <p:ext uri="{BB962C8B-B14F-4D97-AF65-F5344CB8AC3E}">
        <p14:creationId xmlns:p14="http://schemas.microsoft.com/office/powerpoint/2010/main" val="17741307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7D29A1-5998-421B-BBF3-60C2041B25AB}"/>
              </a:ext>
            </a:extLst>
          </p:cNvPr>
          <p:cNvSpPr>
            <a:spLocks noGrp="1"/>
          </p:cNvSpPr>
          <p:nvPr>
            <p:ph idx="1"/>
          </p:nvPr>
        </p:nvSpPr>
        <p:spPr>
          <a:xfrm>
            <a:off x="1066800" y="590550"/>
            <a:ext cx="7620000" cy="4038600"/>
          </a:xfrm>
        </p:spPr>
        <p:txBody>
          <a:bodyPr>
            <a:normAutofit/>
          </a:bodyPr>
          <a:lstStyle/>
          <a:p>
            <a:pPr marL="82296" indent="0">
              <a:buNone/>
            </a:pPr>
            <a:r>
              <a:rPr lang="en-IN" sz="4600" b="1" dirty="0"/>
              <a:t>RECALL VISITS</a:t>
            </a:r>
          </a:p>
          <a:p>
            <a:pPr marL="82296" indent="0">
              <a:buNone/>
            </a:pPr>
            <a:endParaRPr lang="en-IN" sz="4600" dirty="0"/>
          </a:p>
          <a:p>
            <a:pPr>
              <a:buFont typeface="Wingdings" pitchFamily="2" charset="2"/>
              <a:buChar char="Ø"/>
            </a:pPr>
            <a:r>
              <a:rPr lang="en-IN" dirty="0"/>
              <a:t> </a:t>
            </a:r>
            <a:r>
              <a:rPr lang="en-IN" sz="2000" dirty="0"/>
              <a:t>In regular intervals, the dentist should evaluate the patient's progress and provide psychological reinforcement.</a:t>
            </a:r>
          </a:p>
          <a:p>
            <a:pPr>
              <a:buFont typeface="Wingdings" pitchFamily="2" charset="2"/>
              <a:buChar char="Ø"/>
            </a:pPr>
            <a:r>
              <a:rPr lang="en-IN" sz="2000" dirty="0"/>
              <a:t>Reinforcement is provided by praising the patient's efforts</a:t>
            </a:r>
          </a:p>
          <a:p>
            <a:pPr>
              <a:buFont typeface="Wingdings" pitchFamily="2" charset="2"/>
              <a:buChar char="Ø"/>
            </a:pPr>
            <a:r>
              <a:rPr lang="en-IN" sz="2000" dirty="0"/>
              <a:t>Needful Improvements should be made in the diet. </a:t>
            </a:r>
          </a:p>
          <a:p>
            <a:pPr>
              <a:buFont typeface="Wingdings" pitchFamily="2" charset="2"/>
              <a:buChar char="Ø"/>
            </a:pPr>
            <a:r>
              <a:rPr lang="en-IN" sz="2000" dirty="0"/>
              <a:t>Emphasis should be placed on making the patient fully aware of the benefits derived from the program. </a:t>
            </a:r>
          </a:p>
          <a:p>
            <a:endParaRPr lang="en-IN" dirty="0"/>
          </a:p>
        </p:txBody>
      </p:sp>
      <p:pic>
        <p:nvPicPr>
          <p:cNvPr id="4" name="Picture 3" descr="conskl.jpg"/>
          <p:cNvPicPr>
            <a:picLocks noChangeAspect="1"/>
          </p:cNvPicPr>
          <p:nvPr/>
        </p:nvPicPr>
        <p:blipFill>
          <a:blip r:embed="rId2"/>
          <a:stretch>
            <a:fillRect/>
          </a:stretch>
        </p:blipFill>
        <p:spPr>
          <a:xfrm>
            <a:off x="5562600" y="209550"/>
            <a:ext cx="3256586" cy="1828800"/>
          </a:xfrm>
          <a:prstGeom prst="rect">
            <a:avLst/>
          </a:prstGeom>
        </p:spPr>
      </p:pic>
    </p:spTree>
    <p:extLst>
      <p:ext uri="{BB962C8B-B14F-4D97-AF65-F5344CB8AC3E}">
        <p14:creationId xmlns:p14="http://schemas.microsoft.com/office/powerpoint/2010/main" val="3196846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Food with </a:t>
            </a:r>
            <a:r>
              <a:rPr lang="en-US" dirty="0" err="1"/>
              <a:t>anticariogenic</a:t>
            </a:r>
            <a:r>
              <a:rPr lang="en-US" dirty="0"/>
              <a:t> effects</a:t>
            </a:r>
          </a:p>
        </p:txBody>
      </p:sp>
      <p:sp>
        <p:nvSpPr>
          <p:cNvPr id="3" name="Content Placeholder 2"/>
          <p:cNvSpPr>
            <a:spLocks noGrp="1"/>
          </p:cNvSpPr>
          <p:nvPr>
            <p:ph idx="1"/>
          </p:nvPr>
        </p:nvSpPr>
        <p:spPr/>
        <p:txBody>
          <a:bodyPr>
            <a:normAutofit/>
          </a:bodyPr>
          <a:lstStyle/>
          <a:p>
            <a:r>
              <a:rPr lang="en-US" sz="2000" dirty="0"/>
              <a:t>Milk  - contain lactose ( least  </a:t>
            </a:r>
            <a:r>
              <a:rPr lang="en-US" sz="2000" dirty="0" err="1"/>
              <a:t>cariogenic</a:t>
            </a:r>
            <a:r>
              <a:rPr lang="en-US" sz="2000" dirty="0"/>
              <a:t>)</a:t>
            </a:r>
          </a:p>
          <a:p>
            <a:r>
              <a:rPr lang="en-US" sz="2000" dirty="0"/>
              <a:t>Cheese ( casein </a:t>
            </a:r>
            <a:r>
              <a:rPr lang="en-US" sz="2000" dirty="0" err="1"/>
              <a:t>phosphatase</a:t>
            </a:r>
            <a:r>
              <a:rPr lang="en-US" sz="2000" dirty="0"/>
              <a:t>)</a:t>
            </a:r>
          </a:p>
          <a:p>
            <a:r>
              <a:rPr lang="en-US" sz="2000" dirty="0"/>
              <a:t>Fibrous food - Raw vegetables and grains</a:t>
            </a:r>
          </a:p>
          <a:p>
            <a:r>
              <a:rPr lang="en-US" sz="2000" dirty="0"/>
              <a:t>Green tea  and black tea</a:t>
            </a:r>
          </a:p>
          <a:p>
            <a:r>
              <a:rPr lang="en-US" sz="2000" dirty="0"/>
              <a:t>Sugar substitutes and artificial   sweeteners  </a:t>
            </a:r>
          </a:p>
        </p:txBody>
      </p:sp>
      <p:pic>
        <p:nvPicPr>
          <p:cNvPr id="4" name="Picture 3" descr="nutrition.jpg"/>
          <p:cNvPicPr>
            <a:picLocks noChangeAspect="1"/>
          </p:cNvPicPr>
          <p:nvPr/>
        </p:nvPicPr>
        <p:blipFill>
          <a:blip r:embed="rId2"/>
          <a:stretch>
            <a:fillRect/>
          </a:stretch>
        </p:blipFill>
        <p:spPr>
          <a:xfrm>
            <a:off x="1447800" y="3257550"/>
            <a:ext cx="1657350" cy="1657350"/>
          </a:xfrm>
          <a:prstGeom prst="rect">
            <a:avLst/>
          </a:prstGeom>
        </p:spPr>
      </p:pic>
      <p:pic>
        <p:nvPicPr>
          <p:cNvPr id="5" name="Picture 4" descr="chees.jpg"/>
          <p:cNvPicPr>
            <a:picLocks noChangeAspect="1"/>
          </p:cNvPicPr>
          <p:nvPr/>
        </p:nvPicPr>
        <p:blipFill>
          <a:blip r:embed="rId3"/>
          <a:stretch>
            <a:fillRect/>
          </a:stretch>
        </p:blipFill>
        <p:spPr>
          <a:xfrm>
            <a:off x="6705600" y="1428750"/>
            <a:ext cx="1943100" cy="1295400"/>
          </a:xfrm>
          <a:prstGeom prst="rect">
            <a:avLst/>
          </a:prstGeom>
        </p:spPr>
      </p:pic>
      <p:pic>
        <p:nvPicPr>
          <p:cNvPr id="6" name="Picture 5" descr="green tea j.jpg"/>
          <p:cNvPicPr>
            <a:picLocks noChangeAspect="1"/>
          </p:cNvPicPr>
          <p:nvPr/>
        </p:nvPicPr>
        <p:blipFill>
          <a:blip r:embed="rId4"/>
          <a:srcRect l="16580" t="18000" r="14491" b="10000"/>
          <a:stretch>
            <a:fillRect/>
          </a:stretch>
        </p:blipFill>
        <p:spPr>
          <a:xfrm>
            <a:off x="3581400" y="3638550"/>
            <a:ext cx="2514600" cy="1371600"/>
          </a:xfrm>
          <a:prstGeom prst="rect">
            <a:avLst/>
          </a:prstGeom>
        </p:spPr>
      </p:pic>
      <p:pic>
        <p:nvPicPr>
          <p:cNvPr id="7" name="Picture 6" descr="green vgtbls.jpg"/>
          <p:cNvPicPr>
            <a:picLocks noChangeAspect="1"/>
          </p:cNvPicPr>
          <p:nvPr/>
        </p:nvPicPr>
        <p:blipFill>
          <a:blip r:embed="rId5"/>
          <a:srcRect l="6916" t="7476" r="4433"/>
          <a:stretch>
            <a:fillRect/>
          </a:stretch>
        </p:blipFill>
        <p:spPr>
          <a:xfrm>
            <a:off x="6557818" y="3409950"/>
            <a:ext cx="2586182" cy="1600200"/>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93B8F-A961-41FA-AD09-5E22CC7F27C1}"/>
              </a:ext>
            </a:extLst>
          </p:cNvPr>
          <p:cNvSpPr>
            <a:spLocks noGrp="1"/>
          </p:cNvSpPr>
          <p:nvPr>
            <p:ph type="title"/>
          </p:nvPr>
        </p:nvSpPr>
        <p:spPr>
          <a:xfrm>
            <a:off x="1188720" y="266700"/>
            <a:ext cx="7498080" cy="857250"/>
          </a:xfrm>
        </p:spPr>
        <p:txBody>
          <a:bodyPr>
            <a:normAutofit/>
          </a:bodyPr>
          <a:lstStyle/>
          <a:p>
            <a:r>
              <a:rPr lang="en-IN" sz="2800" b="1" dirty="0">
                <a:latin typeface="Comic Sans MS" panose="030F0702030302020204" pitchFamily="66" charset="0"/>
              </a:rPr>
              <a:t>SUGAR SUBSTITUTES</a:t>
            </a:r>
            <a:endParaRPr lang="en-IN" sz="2400" dirty="0">
              <a:latin typeface="Comic Sans MS" panose="030F0702030302020204" pitchFamily="66" charset="0"/>
            </a:endParaRPr>
          </a:p>
        </p:txBody>
      </p:sp>
      <p:sp>
        <p:nvSpPr>
          <p:cNvPr id="3" name="Content Placeholder 2">
            <a:extLst>
              <a:ext uri="{FF2B5EF4-FFF2-40B4-BE49-F238E27FC236}">
                <a16:creationId xmlns:a16="http://schemas.microsoft.com/office/drawing/2014/main" id="{D6808100-C73F-4E58-BD3E-A0158181EAE5}"/>
              </a:ext>
            </a:extLst>
          </p:cNvPr>
          <p:cNvSpPr>
            <a:spLocks noGrp="1"/>
          </p:cNvSpPr>
          <p:nvPr>
            <p:ph idx="1"/>
          </p:nvPr>
        </p:nvSpPr>
        <p:spPr>
          <a:xfrm>
            <a:off x="1143000" y="1057656"/>
            <a:ext cx="7543800" cy="3038094"/>
          </a:xfrm>
        </p:spPr>
        <p:txBody>
          <a:bodyPr>
            <a:normAutofit fontScale="70000" lnSpcReduction="20000"/>
          </a:bodyPr>
          <a:lstStyle/>
          <a:p>
            <a:pPr marL="82296" indent="0">
              <a:buNone/>
            </a:pPr>
            <a:endParaRPr lang="en-IN" sz="4000" dirty="0"/>
          </a:p>
          <a:p>
            <a:pPr>
              <a:buFont typeface="Wingdings" panose="05000000000000000000" pitchFamily="2" charset="2"/>
              <a:buChar char="Ø"/>
            </a:pPr>
            <a:r>
              <a:rPr lang="en-IN" dirty="0"/>
              <a:t>Are less cariogenic or non-cariogenic.</a:t>
            </a:r>
          </a:p>
          <a:p>
            <a:pPr>
              <a:buFont typeface="Wingdings" panose="05000000000000000000" pitchFamily="2" charset="2"/>
              <a:buChar char="Ø"/>
            </a:pPr>
            <a:r>
              <a:rPr lang="en-IN" dirty="0"/>
              <a:t>Sweeteners stimulate the flow of saliva.</a:t>
            </a:r>
          </a:p>
          <a:p>
            <a:pPr>
              <a:buFont typeface="Wingdings" panose="05000000000000000000" pitchFamily="2" charset="2"/>
              <a:buChar char="Ø"/>
            </a:pPr>
            <a:r>
              <a:rPr lang="en-IN" dirty="0"/>
              <a:t>Have a smaller role or no effect on bacterial glycolysis.</a:t>
            </a:r>
          </a:p>
          <a:p>
            <a:pPr>
              <a:buFont typeface="Wingdings" panose="05000000000000000000" pitchFamily="2" charset="2"/>
              <a:buChar char="Ø"/>
            </a:pPr>
            <a:r>
              <a:rPr lang="en-IN" dirty="0"/>
              <a:t>Plaque pH raises with sweeteners, it mobilizes the calcium and phosphates for remineralization of the tooth surface.</a:t>
            </a:r>
          </a:p>
          <a:p>
            <a:pPr>
              <a:buFont typeface="Wingdings" panose="05000000000000000000" pitchFamily="2" charset="2"/>
              <a:buChar char="Ø"/>
            </a:pPr>
            <a:r>
              <a:rPr lang="en-IN" dirty="0"/>
              <a:t>In children consuming sucrose containing snacks more frequently, it is ideal to replace the sucrose by sugar substitutes.</a:t>
            </a:r>
          </a:p>
          <a:p>
            <a:endParaRPr lang="en-IN" dirty="0"/>
          </a:p>
        </p:txBody>
      </p:sp>
    </p:spTree>
    <p:extLst>
      <p:ext uri="{BB962C8B-B14F-4D97-AF65-F5344CB8AC3E}">
        <p14:creationId xmlns:p14="http://schemas.microsoft.com/office/powerpoint/2010/main" val="13175375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7B2ED-8741-46EC-8522-91BD256692D2}"/>
              </a:ext>
            </a:extLst>
          </p:cNvPr>
          <p:cNvSpPr>
            <a:spLocks noGrp="1"/>
          </p:cNvSpPr>
          <p:nvPr>
            <p:ph type="title"/>
          </p:nvPr>
        </p:nvSpPr>
        <p:spPr/>
        <p:txBody>
          <a:bodyPr/>
          <a:lstStyle/>
          <a:p>
            <a:r>
              <a:rPr lang="en-IN" dirty="0">
                <a:latin typeface="Comic Sans MS" panose="030F0702030302020204" pitchFamily="66" charset="0"/>
              </a:rPr>
              <a:t>Types of </a:t>
            </a:r>
            <a:r>
              <a:rPr lang="en-IN" dirty="0" err="1">
                <a:latin typeface="Comic Sans MS" panose="030F0702030302020204" pitchFamily="66" charset="0"/>
              </a:rPr>
              <a:t>sweetners</a:t>
            </a:r>
            <a:endParaRPr lang="en-IN" dirty="0">
              <a:latin typeface="Comic Sans MS" panose="030F0702030302020204" pitchFamily="66" charset="0"/>
            </a:endParaRPr>
          </a:p>
        </p:txBody>
      </p:sp>
      <p:graphicFrame>
        <p:nvGraphicFramePr>
          <p:cNvPr id="5" name="Content Placeholder 4">
            <a:extLst>
              <a:ext uri="{FF2B5EF4-FFF2-40B4-BE49-F238E27FC236}">
                <a16:creationId xmlns:a16="http://schemas.microsoft.com/office/drawing/2014/main" id="{DF4E081F-1C43-4872-B600-B6B170BBC45B}"/>
              </a:ext>
            </a:extLst>
          </p:cNvPr>
          <p:cNvGraphicFramePr>
            <a:graphicFrameLocks noGrp="1"/>
          </p:cNvGraphicFramePr>
          <p:nvPr>
            <p:ph idx="1"/>
            <p:extLst>
              <p:ext uri="{D42A27DB-BD31-4B8C-83A1-F6EECF244321}">
                <p14:modId xmlns:p14="http://schemas.microsoft.com/office/powerpoint/2010/main" val="2738012379"/>
              </p:ext>
            </p:extLst>
          </p:nvPr>
        </p:nvGraphicFramePr>
        <p:xfrm>
          <a:off x="1435100" y="1085850"/>
          <a:ext cx="7499350" cy="3600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842417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5CC7E-8861-4FB2-98D0-6F351450B56A}"/>
              </a:ext>
            </a:extLst>
          </p:cNvPr>
          <p:cNvSpPr>
            <a:spLocks noGrp="1"/>
          </p:cNvSpPr>
          <p:nvPr>
            <p:ph type="title"/>
          </p:nvPr>
        </p:nvSpPr>
        <p:spPr>
          <a:xfrm>
            <a:off x="1295400" y="-19050"/>
            <a:ext cx="7543800" cy="1207008"/>
          </a:xfrm>
        </p:spPr>
        <p:txBody>
          <a:bodyPr/>
          <a:lstStyle/>
          <a:p>
            <a:r>
              <a:rPr lang="en-IN" dirty="0"/>
              <a:t>Xylitol</a:t>
            </a:r>
          </a:p>
        </p:txBody>
      </p:sp>
      <p:sp>
        <p:nvSpPr>
          <p:cNvPr id="3" name="Content Placeholder 2">
            <a:extLst>
              <a:ext uri="{FF2B5EF4-FFF2-40B4-BE49-F238E27FC236}">
                <a16:creationId xmlns:a16="http://schemas.microsoft.com/office/drawing/2014/main" id="{0B2FBB53-D7E9-4E1F-B0A2-702F76B1A61E}"/>
              </a:ext>
            </a:extLst>
          </p:cNvPr>
          <p:cNvSpPr>
            <a:spLocks noGrp="1"/>
          </p:cNvSpPr>
          <p:nvPr>
            <p:ph idx="1"/>
          </p:nvPr>
        </p:nvSpPr>
        <p:spPr>
          <a:xfrm>
            <a:off x="990600" y="819150"/>
            <a:ext cx="6324600" cy="4114800"/>
          </a:xfrm>
        </p:spPr>
        <p:txBody>
          <a:bodyPr>
            <a:normAutofit fontScale="92500" lnSpcReduction="10000"/>
          </a:bodyPr>
          <a:lstStyle/>
          <a:p>
            <a:pPr marL="0" indent="0">
              <a:buNone/>
            </a:pPr>
            <a:endParaRPr lang="en-IN" dirty="0"/>
          </a:p>
          <a:p>
            <a:r>
              <a:rPr lang="en-IN" sz="2000" dirty="0"/>
              <a:t>Non-acidogenic - sugar alcohol . </a:t>
            </a:r>
          </a:p>
          <a:p>
            <a:r>
              <a:rPr lang="en-IN" sz="2000" dirty="0"/>
              <a:t> Added in chewing gums, ice creams, jams, cookies and soft drinks.</a:t>
            </a:r>
          </a:p>
          <a:p>
            <a:pPr marL="0" indent="0">
              <a:buNone/>
            </a:pPr>
            <a:r>
              <a:rPr lang="en-IN" sz="2000" b="1" dirty="0"/>
              <a:t>  Advantages</a:t>
            </a:r>
          </a:p>
          <a:p>
            <a:r>
              <a:rPr lang="en-IN" sz="2000" dirty="0"/>
              <a:t> Allows remineralization of initial enamel lesions. </a:t>
            </a:r>
          </a:p>
          <a:p>
            <a:r>
              <a:rPr lang="en-IN" sz="2000" dirty="0"/>
              <a:t>When incorporated in chewing-gum, it  stimulates salivary secretion.</a:t>
            </a:r>
          </a:p>
          <a:p>
            <a:pPr marL="0" indent="0">
              <a:buNone/>
            </a:pPr>
            <a:r>
              <a:rPr lang="en-IN" sz="2000" b="1" dirty="0"/>
              <a:t> Disadvantages</a:t>
            </a:r>
            <a:endParaRPr lang="en-IN" sz="2000" dirty="0"/>
          </a:p>
          <a:p>
            <a:r>
              <a:rPr lang="en-IN" sz="2000" dirty="0"/>
              <a:t> Reports of Urinary bladder calculi formation, epithelial hyperplasia &amp; neoplasia of the bladder.</a:t>
            </a:r>
          </a:p>
          <a:p>
            <a:r>
              <a:rPr lang="en-IN" sz="2000" dirty="0"/>
              <a:t>laxative effect at high concentration.</a:t>
            </a:r>
            <a:endParaRPr lang="en-IN" sz="2300" dirty="0"/>
          </a:p>
          <a:p>
            <a:endParaRPr lang="en-IN" dirty="0"/>
          </a:p>
        </p:txBody>
      </p:sp>
      <p:pic>
        <p:nvPicPr>
          <p:cNvPr id="5" name="Picture 4">
            <a:extLst>
              <a:ext uri="{FF2B5EF4-FFF2-40B4-BE49-F238E27FC236}">
                <a16:creationId xmlns:a16="http://schemas.microsoft.com/office/drawing/2014/main" id="{E02FF671-4EDC-4F6D-980A-CAF9074F33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81" t="4075" r="11481" b="2593"/>
          <a:stretch/>
        </p:blipFill>
        <p:spPr>
          <a:xfrm>
            <a:off x="7315200" y="2343150"/>
            <a:ext cx="1688494" cy="2514600"/>
          </a:xfrm>
          <a:prstGeom prst="rect">
            <a:avLst/>
          </a:prstGeom>
        </p:spPr>
      </p:pic>
    </p:spTree>
    <p:extLst>
      <p:ext uri="{BB962C8B-B14F-4D97-AF65-F5344CB8AC3E}">
        <p14:creationId xmlns:p14="http://schemas.microsoft.com/office/powerpoint/2010/main" val="9052965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6B6E5-7F15-47DC-B25E-84362396B88B}"/>
              </a:ext>
            </a:extLst>
          </p:cNvPr>
          <p:cNvSpPr>
            <a:spLocks noGrp="1"/>
          </p:cNvSpPr>
          <p:nvPr>
            <p:ph type="title"/>
          </p:nvPr>
        </p:nvSpPr>
        <p:spPr/>
        <p:txBody>
          <a:bodyPr/>
          <a:lstStyle/>
          <a:p>
            <a:r>
              <a:rPr lang="en-IN" dirty="0" err="1"/>
              <a:t>Sorbitol</a:t>
            </a:r>
            <a:endParaRPr lang="en-IN" dirty="0"/>
          </a:p>
        </p:txBody>
      </p:sp>
      <p:sp>
        <p:nvSpPr>
          <p:cNvPr id="3" name="Content Placeholder 2">
            <a:extLst>
              <a:ext uri="{FF2B5EF4-FFF2-40B4-BE49-F238E27FC236}">
                <a16:creationId xmlns:a16="http://schemas.microsoft.com/office/drawing/2014/main" id="{05B3C3D3-EE6B-42D1-B0B6-62CAB44DFDD2}"/>
              </a:ext>
            </a:extLst>
          </p:cNvPr>
          <p:cNvSpPr>
            <a:spLocks noGrp="1"/>
          </p:cNvSpPr>
          <p:nvPr>
            <p:ph idx="1"/>
          </p:nvPr>
        </p:nvSpPr>
        <p:spPr>
          <a:xfrm>
            <a:off x="1295400" y="819150"/>
            <a:ext cx="5486400" cy="3600450"/>
          </a:xfrm>
        </p:spPr>
        <p:txBody>
          <a:bodyPr>
            <a:normAutofit/>
          </a:bodyPr>
          <a:lstStyle/>
          <a:p>
            <a:pPr marL="0" indent="0">
              <a:buNone/>
            </a:pPr>
            <a:endParaRPr lang="en-IN" dirty="0"/>
          </a:p>
          <a:p>
            <a:r>
              <a:rPr lang="en-IN" sz="2400" dirty="0"/>
              <a:t>low cariogenic sugar substitute.</a:t>
            </a:r>
          </a:p>
          <a:p>
            <a:r>
              <a:rPr lang="en-IN" sz="2400" dirty="0"/>
              <a:t>sweetener in chewing gums, soft drinks, cookies and jams.</a:t>
            </a:r>
          </a:p>
          <a:p>
            <a:r>
              <a:rPr lang="en-IN" sz="2400" dirty="0"/>
              <a:t>Not as sweet as sucrose.</a:t>
            </a:r>
          </a:p>
          <a:p>
            <a:pPr>
              <a:buNone/>
            </a:pPr>
            <a:r>
              <a:rPr lang="en-IN" sz="2400" b="1" dirty="0"/>
              <a:t>Disadvantage</a:t>
            </a:r>
          </a:p>
          <a:p>
            <a:pPr marL="0" indent="0">
              <a:buNone/>
            </a:pPr>
            <a:r>
              <a:rPr lang="en-IN" sz="2400" dirty="0"/>
              <a:t> is that sweets made of it cannot be stored for long.</a:t>
            </a:r>
          </a:p>
          <a:p>
            <a:endParaRPr lang="en-IN" sz="2400" dirty="0"/>
          </a:p>
        </p:txBody>
      </p:sp>
      <p:pic>
        <p:nvPicPr>
          <p:cNvPr id="5" name="Picture 4">
            <a:extLst>
              <a:ext uri="{FF2B5EF4-FFF2-40B4-BE49-F238E27FC236}">
                <a16:creationId xmlns:a16="http://schemas.microsoft.com/office/drawing/2014/main" id="{0A7E0595-1620-4E39-A6F3-232A6A9346B7}"/>
              </a:ext>
            </a:extLst>
          </p:cNvPr>
          <p:cNvPicPr>
            <a:picLocks noChangeAspect="1"/>
          </p:cNvPicPr>
          <p:nvPr/>
        </p:nvPicPr>
        <p:blipFill rotWithShape="1">
          <a:blip r:embed="rId2">
            <a:extLst>
              <a:ext uri="{28A0092B-C50C-407E-A947-70E740481C1C}">
                <a14:useLocalDpi xmlns:a14="http://schemas.microsoft.com/office/drawing/2010/main" val="0"/>
              </a:ext>
            </a:extLst>
          </a:blip>
          <a:srcRect l="18868" t="-841" r="20754" b="1"/>
          <a:stretch/>
        </p:blipFill>
        <p:spPr>
          <a:xfrm>
            <a:off x="6771064" y="742950"/>
            <a:ext cx="2144336" cy="4020632"/>
          </a:xfrm>
          <a:prstGeom prst="rect">
            <a:avLst/>
          </a:prstGeom>
        </p:spPr>
      </p:pic>
    </p:spTree>
    <p:extLst>
      <p:ext uri="{BB962C8B-B14F-4D97-AF65-F5344CB8AC3E}">
        <p14:creationId xmlns:p14="http://schemas.microsoft.com/office/powerpoint/2010/main" val="154142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21DDD-D743-4F6A-92D7-837A92AA2389}"/>
              </a:ext>
            </a:extLst>
          </p:cNvPr>
          <p:cNvSpPr>
            <a:spLocks noGrp="1"/>
          </p:cNvSpPr>
          <p:nvPr>
            <p:ph type="title"/>
          </p:nvPr>
        </p:nvSpPr>
        <p:spPr>
          <a:xfrm>
            <a:off x="1371600" y="419100"/>
            <a:ext cx="7498080" cy="857250"/>
          </a:xfrm>
        </p:spPr>
        <p:txBody>
          <a:bodyPr>
            <a:normAutofit fontScale="90000"/>
          </a:bodyPr>
          <a:lstStyle/>
          <a:p>
            <a:r>
              <a:rPr lang="en-IN" dirty="0"/>
              <a:t>Coupling sugar</a:t>
            </a:r>
            <a:br>
              <a:rPr lang="en-IN" dirty="0"/>
            </a:br>
            <a:endParaRPr lang="en-IN" dirty="0"/>
          </a:p>
        </p:txBody>
      </p:sp>
      <p:sp>
        <p:nvSpPr>
          <p:cNvPr id="3" name="Content Placeholder 2">
            <a:extLst>
              <a:ext uri="{FF2B5EF4-FFF2-40B4-BE49-F238E27FC236}">
                <a16:creationId xmlns:a16="http://schemas.microsoft.com/office/drawing/2014/main" id="{D4107126-2304-4DD0-9961-65E267B0D018}"/>
              </a:ext>
            </a:extLst>
          </p:cNvPr>
          <p:cNvSpPr>
            <a:spLocks noGrp="1"/>
          </p:cNvSpPr>
          <p:nvPr>
            <p:ph idx="1"/>
          </p:nvPr>
        </p:nvSpPr>
        <p:spPr>
          <a:xfrm>
            <a:off x="1435608" y="1181100"/>
            <a:ext cx="7498080" cy="3600450"/>
          </a:xfrm>
        </p:spPr>
        <p:txBody>
          <a:bodyPr/>
          <a:lstStyle/>
          <a:p>
            <a:r>
              <a:rPr lang="en-IN" dirty="0"/>
              <a:t>Very effective sugar substitutes.</a:t>
            </a:r>
          </a:p>
          <a:p>
            <a:r>
              <a:rPr lang="en-IN" dirty="0"/>
              <a:t> Anticariogenic &amp; exactly resembles sucrose.</a:t>
            </a:r>
          </a:p>
          <a:p>
            <a:r>
              <a:rPr lang="en-IN" dirty="0"/>
              <a:t> Widely used in a variety of snacks. </a:t>
            </a:r>
          </a:p>
          <a:p>
            <a:r>
              <a:rPr lang="en-IN" dirty="0"/>
              <a:t> Too expensive.</a:t>
            </a:r>
          </a:p>
          <a:p>
            <a:endParaRPr lang="en-IN" dirty="0"/>
          </a:p>
        </p:txBody>
      </p:sp>
    </p:spTree>
    <p:extLst>
      <p:ext uri="{BB962C8B-B14F-4D97-AF65-F5344CB8AC3E}">
        <p14:creationId xmlns:p14="http://schemas.microsoft.com/office/powerpoint/2010/main" val="3303192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C697D-2CBB-4CE6-A19F-EBD740EFA7ED}"/>
              </a:ext>
            </a:extLst>
          </p:cNvPr>
          <p:cNvSpPr>
            <a:spLocks noGrp="1"/>
          </p:cNvSpPr>
          <p:nvPr>
            <p:ph type="title"/>
          </p:nvPr>
        </p:nvSpPr>
        <p:spPr/>
        <p:txBody>
          <a:bodyPr/>
          <a:lstStyle/>
          <a:p>
            <a:r>
              <a:rPr lang="en-IN" dirty="0"/>
              <a:t>Saccharin</a:t>
            </a:r>
          </a:p>
        </p:txBody>
      </p:sp>
      <p:sp>
        <p:nvSpPr>
          <p:cNvPr id="3" name="Content Placeholder 2">
            <a:extLst>
              <a:ext uri="{FF2B5EF4-FFF2-40B4-BE49-F238E27FC236}">
                <a16:creationId xmlns:a16="http://schemas.microsoft.com/office/drawing/2014/main" id="{E8C84E50-A270-445B-A782-86DC66685893}"/>
              </a:ext>
            </a:extLst>
          </p:cNvPr>
          <p:cNvSpPr>
            <a:spLocks noGrp="1"/>
          </p:cNvSpPr>
          <p:nvPr>
            <p:ph idx="1"/>
          </p:nvPr>
        </p:nvSpPr>
        <p:spPr>
          <a:xfrm>
            <a:off x="1645920" y="1200150"/>
            <a:ext cx="7498080" cy="3600450"/>
          </a:xfrm>
        </p:spPr>
        <p:txBody>
          <a:bodyPr/>
          <a:lstStyle/>
          <a:p>
            <a:pPr marL="0" indent="0">
              <a:buNone/>
            </a:pPr>
            <a:endParaRPr lang="en-IN" dirty="0"/>
          </a:p>
          <a:p>
            <a:r>
              <a:rPr lang="en-IN" sz="1800" dirty="0"/>
              <a:t>It is non-caloric, and less cariogenic.</a:t>
            </a:r>
          </a:p>
          <a:p>
            <a:r>
              <a:rPr lang="en-IN" sz="1800" dirty="0"/>
              <a:t>Leaves some bitter after taste. </a:t>
            </a:r>
          </a:p>
          <a:p>
            <a:r>
              <a:rPr lang="en-IN" sz="1800" dirty="0"/>
              <a:t>Highly intense sweetener</a:t>
            </a:r>
          </a:p>
          <a:p>
            <a:pPr marL="0" indent="0">
              <a:buNone/>
            </a:pPr>
            <a:endParaRPr lang="en-IN" sz="1800" dirty="0"/>
          </a:p>
          <a:p>
            <a:endParaRPr lang="en-IN" dirty="0"/>
          </a:p>
        </p:txBody>
      </p:sp>
      <p:pic>
        <p:nvPicPr>
          <p:cNvPr id="6" name="Picture 5" descr="sacharine.jpg"/>
          <p:cNvPicPr>
            <a:picLocks noChangeAspect="1"/>
          </p:cNvPicPr>
          <p:nvPr/>
        </p:nvPicPr>
        <p:blipFill>
          <a:blip r:embed="rId2"/>
          <a:srcRect l="22800" t="5200" r="21200" b="8400"/>
          <a:stretch>
            <a:fillRect/>
          </a:stretch>
        </p:blipFill>
        <p:spPr>
          <a:xfrm>
            <a:off x="6553200" y="2495550"/>
            <a:ext cx="1333500" cy="2057400"/>
          </a:xfrm>
          <a:prstGeom prst="rect">
            <a:avLst/>
          </a:prstGeom>
        </p:spPr>
      </p:pic>
      <p:pic>
        <p:nvPicPr>
          <p:cNvPr id="8" name="Picture 7" descr="sachrn.jpg"/>
          <p:cNvPicPr>
            <a:picLocks noChangeAspect="1"/>
          </p:cNvPicPr>
          <p:nvPr/>
        </p:nvPicPr>
        <p:blipFill>
          <a:blip r:embed="rId3"/>
          <a:srcRect l="4916" t="20382" r="9063" b="26964"/>
          <a:stretch>
            <a:fillRect/>
          </a:stretch>
        </p:blipFill>
        <p:spPr>
          <a:xfrm>
            <a:off x="6172200" y="438150"/>
            <a:ext cx="2580967" cy="1143000"/>
          </a:xfrm>
          <a:prstGeom prst="rect">
            <a:avLst/>
          </a:prstGeom>
        </p:spPr>
      </p:pic>
    </p:spTree>
    <p:extLst>
      <p:ext uri="{BB962C8B-B14F-4D97-AF65-F5344CB8AC3E}">
        <p14:creationId xmlns:p14="http://schemas.microsoft.com/office/powerpoint/2010/main" val="20856522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155B3-BB91-4348-ACD5-DB9068609BE5}"/>
              </a:ext>
            </a:extLst>
          </p:cNvPr>
          <p:cNvSpPr>
            <a:spLocks noGrp="1"/>
          </p:cNvSpPr>
          <p:nvPr>
            <p:ph type="title"/>
          </p:nvPr>
        </p:nvSpPr>
        <p:spPr>
          <a:xfrm>
            <a:off x="1600200" y="468082"/>
            <a:ext cx="6683765" cy="960668"/>
          </a:xfrm>
        </p:spPr>
        <p:txBody>
          <a:bodyPr>
            <a:normAutofit/>
          </a:bodyPr>
          <a:lstStyle/>
          <a:p>
            <a:r>
              <a:rPr lang="en-IN" b="1" dirty="0"/>
              <a:t>MECHANICAL MEASURES </a:t>
            </a:r>
            <a:endParaRPr lang="en-IN" dirty="0"/>
          </a:p>
        </p:txBody>
      </p:sp>
      <p:sp>
        <p:nvSpPr>
          <p:cNvPr id="3" name="Content Placeholder 2">
            <a:extLst>
              <a:ext uri="{FF2B5EF4-FFF2-40B4-BE49-F238E27FC236}">
                <a16:creationId xmlns:a16="http://schemas.microsoft.com/office/drawing/2014/main" id="{B4F4A124-2076-46F8-AEBE-DCCD746D708A}"/>
              </a:ext>
            </a:extLst>
          </p:cNvPr>
          <p:cNvSpPr>
            <a:spLocks noGrp="1"/>
          </p:cNvSpPr>
          <p:nvPr>
            <p:ph idx="1"/>
          </p:nvPr>
        </p:nvSpPr>
        <p:spPr>
          <a:xfrm>
            <a:off x="1596082" y="1686005"/>
            <a:ext cx="6709718" cy="2866945"/>
          </a:xfrm>
        </p:spPr>
        <p:txBody>
          <a:bodyPr/>
          <a:lstStyle/>
          <a:p>
            <a:pPr marL="0" indent="0">
              <a:buNone/>
            </a:pPr>
            <a:endParaRPr lang="en-IN" dirty="0"/>
          </a:p>
          <a:p>
            <a:pPr>
              <a:buFont typeface="Wingdings" panose="05000000000000000000" pitchFamily="2" charset="2"/>
              <a:buChar char="Ø"/>
            </a:pPr>
            <a:r>
              <a:rPr lang="en-IN" sz="1800" b="1" dirty="0"/>
              <a:t>TOOTHBRUSH</a:t>
            </a:r>
            <a:endParaRPr lang="en-IN" sz="1800" dirty="0"/>
          </a:p>
          <a:p>
            <a:pPr>
              <a:buFont typeface="Wingdings" panose="05000000000000000000" pitchFamily="2" charset="2"/>
              <a:buChar char="Ø"/>
            </a:pPr>
            <a:r>
              <a:rPr lang="en-IN" sz="1800" b="1" dirty="0"/>
              <a:t>DENTAL FOLSS</a:t>
            </a:r>
            <a:endParaRPr lang="en-IN" sz="1800" dirty="0"/>
          </a:p>
          <a:p>
            <a:pPr>
              <a:buFont typeface="Wingdings" panose="05000000000000000000" pitchFamily="2" charset="2"/>
              <a:buChar char="Ø"/>
            </a:pPr>
            <a:r>
              <a:rPr lang="en-IN" sz="1800" b="1" dirty="0"/>
              <a:t>WOODEN TOOTHPICKS</a:t>
            </a:r>
            <a:endParaRPr lang="en-IN" sz="1800" dirty="0"/>
          </a:p>
          <a:p>
            <a:pPr marL="0" indent="0">
              <a:buNone/>
            </a:pPr>
            <a:r>
              <a:rPr lang="en-IN" sz="1800" dirty="0"/>
              <a:t> </a:t>
            </a:r>
          </a:p>
          <a:p>
            <a:pPr marL="0" indent="0">
              <a:buNone/>
            </a:pPr>
            <a:endParaRPr lang="en-IN" dirty="0"/>
          </a:p>
        </p:txBody>
      </p:sp>
    </p:spTree>
    <p:extLst>
      <p:ext uri="{BB962C8B-B14F-4D97-AF65-F5344CB8AC3E}">
        <p14:creationId xmlns:p14="http://schemas.microsoft.com/office/powerpoint/2010/main" val="1965944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66700"/>
            <a:ext cx="7498080" cy="857250"/>
          </a:xfrm>
        </p:spPr>
        <p:txBody>
          <a:bodyPr/>
          <a:lstStyle/>
          <a:p>
            <a:r>
              <a:rPr lang="en-US" dirty="0">
                <a:effectLst/>
              </a:rPr>
              <a:t>    Primordial prevention</a:t>
            </a:r>
          </a:p>
        </p:txBody>
      </p:sp>
      <p:sp>
        <p:nvSpPr>
          <p:cNvPr id="3" name="Content Placeholder 2"/>
          <p:cNvSpPr>
            <a:spLocks noGrp="1"/>
          </p:cNvSpPr>
          <p:nvPr>
            <p:ph idx="1"/>
          </p:nvPr>
        </p:nvSpPr>
        <p:spPr>
          <a:xfrm>
            <a:off x="1066800" y="1200150"/>
            <a:ext cx="6694728" cy="2866945"/>
          </a:xfrm>
        </p:spPr>
        <p:txBody>
          <a:bodyPr>
            <a:normAutofit lnSpcReduction="10000"/>
          </a:bodyPr>
          <a:lstStyle/>
          <a:p>
            <a:endParaRPr lang="en-US" dirty="0"/>
          </a:p>
          <a:p>
            <a:pPr>
              <a:buNone/>
            </a:pPr>
            <a:r>
              <a:rPr lang="en-US" dirty="0"/>
              <a:t>  </a:t>
            </a:r>
            <a:r>
              <a:rPr lang="en-US" sz="1900" b="1" dirty="0"/>
              <a:t> DEFINITION</a:t>
            </a:r>
            <a:endParaRPr lang="en-US" b="1" dirty="0"/>
          </a:p>
          <a:p>
            <a:pPr>
              <a:buFont typeface="Wingdings" panose="05000000000000000000" pitchFamily="2" charset="2"/>
              <a:buChar char="Ø"/>
            </a:pPr>
            <a:r>
              <a:rPr lang="en-US" dirty="0"/>
              <a:t>“</a:t>
            </a:r>
            <a:r>
              <a:rPr lang="en-US" sz="1800" dirty="0"/>
              <a:t>It is the prevention of emergence or development of risk factors in countries or population groups in which they have not yet appeared.”</a:t>
            </a:r>
          </a:p>
          <a:p>
            <a:pPr>
              <a:buFont typeface="Wingdings" panose="05000000000000000000" pitchFamily="2" charset="2"/>
              <a:buChar char="Ø"/>
            </a:pPr>
            <a:r>
              <a:rPr lang="en-US" sz="1800" dirty="0" err="1"/>
              <a:t>Eg</a:t>
            </a:r>
            <a:r>
              <a:rPr lang="en-US" sz="1800" dirty="0"/>
              <a:t>: Efforts directed towards discouraging children from adopting harmful life styles</a:t>
            </a:r>
            <a:r>
              <a:rPr lang="en-US" sz="1100" dirty="0"/>
              <a:t>.</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0B33D-A23D-4542-8F0E-FF5DEA136240}"/>
              </a:ext>
            </a:extLst>
          </p:cNvPr>
          <p:cNvSpPr>
            <a:spLocks noGrp="1"/>
          </p:cNvSpPr>
          <p:nvPr>
            <p:ph type="title"/>
          </p:nvPr>
        </p:nvSpPr>
        <p:spPr>
          <a:xfrm>
            <a:off x="1371600" y="438150"/>
            <a:ext cx="6664748" cy="979045"/>
          </a:xfrm>
        </p:spPr>
        <p:txBody>
          <a:bodyPr>
            <a:normAutofit fontScale="90000"/>
          </a:bodyPr>
          <a:lstStyle/>
          <a:p>
            <a:r>
              <a:rPr lang="en-IN" sz="2800" b="1" dirty="0">
                <a:latin typeface="Comic Sans MS" panose="030F0702030302020204" pitchFamily="66" charset="0"/>
              </a:rPr>
              <a:t>TOOTHBRUSH</a:t>
            </a:r>
            <a:br>
              <a:rPr lang="en-IN" sz="2800" dirty="0"/>
            </a:br>
            <a:endParaRPr lang="en-IN" dirty="0"/>
          </a:p>
        </p:txBody>
      </p:sp>
      <p:sp>
        <p:nvSpPr>
          <p:cNvPr id="3" name="Content Placeholder 2">
            <a:extLst>
              <a:ext uri="{FF2B5EF4-FFF2-40B4-BE49-F238E27FC236}">
                <a16:creationId xmlns:a16="http://schemas.microsoft.com/office/drawing/2014/main" id="{C983323C-B913-4FF2-A6A1-71392A7A3DA3}"/>
              </a:ext>
            </a:extLst>
          </p:cNvPr>
          <p:cNvSpPr>
            <a:spLocks noGrp="1"/>
          </p:cNvSpPr>
          <p:nvPr>
            <p:ph idx="1"/>
          </p:nvPr>
        </p:nvSpPr>
        <p:spPr>
          <a:xfrm>
            <a:off x="990600" y="895350"/>
            <a:ext cx="8153400" cy="3943350"/>
          </a:xfrm>
        </p:spPr>
        <p:txBody>
          <a:bodyPr>
            <a:normAutofit fontScale="92500" lnSpcReduction="10000"/>
          </a:bodyPr>
          <a:lstStyle/>
          <a:p>
            <a:r>
              <a:rPr lang="en-IN" sz="1900" dirty="0"/>
              <a:t>The bristle toothbrush appeared about the year 1600 in China </a:t>
            </a:r>
          </a:p>
          <a:p>
            <a:r>
              <a:rPr lang="en-IN" sz="1900" dirty="0"/>
              <a:t> First patented in America in 1857.</a:t>
            </a:r>
          </a:p>
          <a:p>
            <a:pPr>
              <a:buNone/>
            </a:pPr>
            <a:endParaRPr lang="en-IN" sz="1900" dirty="0"/>
          </a:p>
          <a:p>
            <a:pPr marL="0" indent="0">
              <a:buNone/>
            </a:pPr>
            <a:r>
              <a:rPr lang="en-IN" sz="1900" b="1" dirty="0"/>
              <a:t>TOOTHBRUSH DIMENSIONS(ADA specifications)</a:t>
            </a:r>
            <a:endParaRPr lang="en-IN" sz="1900" dirty="0"/>
          </a:p>
          <a:p>
            <a:r>
              <a:rPr lang="en-IN" sz="1700" dirty="0"/>
              <a:t>Total length: 6.0-7.5 inches</a:t>
            </a:r>
          </a:p>
          <a:p>
            <a:r>
              <a:rPr lang="en-IN" sz="1700" dirty="0"/>
              <a:t>Length of brushing plane: 1-1.25 inches</a:t>
            </a:r>
          </a:p>
          <a:p>
            <a:r>
              <a:rPr lang="en-IN" sz="1700" dirty="0"/>
              <a:t>Width of brushing plane: 5/16-3/8 inch</a:t>
            </a:r>
          </a:p>
          <a:p>
            <a:r>
              <a:rPr lang="en-IN" sz="1700" dirty="0"/>
              <a:t>Bristle height: 7/16 inch</a:t>
            </a:r>
          </a:p>
          <a:p>
            <a:pPr>
              <a:buNone/>
            </a:pPr>
            <a:r>
              <a:rPr lang="en-IN" sz="1700" dirty="0"/>
              <a:t>   Bristle  diameter</a:t>
            </a:r>
          </a:p>
          <a:p>
            <a:pPr lvl="0">
              <a:buNone/>
            </a:pPr>
            <a:r>
              <a:rPr lang="en-IN" sz="1700" dirty="0"/>
              <a:t>             Soft: .007 inch</a:t>
            </a:r>
          </a:p>
          <a:p>
            <a:pPr lvl="0">
              <a:buNone/>
            </a:pPr>
            <a:r>
              <a:rPr lang="en-IN" sz="1700" dirty="0"/>
              <a:t>             Medium: .012 inch</a:t>
            </a:r>
          </a:p>
          <a:p>
            <a:pPr lvl="0">
              <a:buNone/>
            </a:pPr>
            <a:r>
              <a:rPr lang="en-IN" sz="1700" dirty="0"/>
              <a:t>             Hard: .014 inch</a:t>
            </a:r>
          </a:p>
          <a:p>
            <a:endParaRPr lang="en-IN" dirty="0"/>
          </a:p>
        </p:txBody>
      </p:sp>
      <p:pic>
        <p:nvPicPr>
          <p:cNvPr id="6" name="Picture 5" descr="ddd.jpg"/>
          <p:cNvPicPr>
            <a:picLocks noChangeAspect="1"/>
          </p:cNvPicPr>
          <p:nvPr/>
        </p:nvPicPr>
        <p:blipFill>
          <a:blip r:embed="rId2"/>
          <a:stretch>
            <a:fillRect/>
          </a:stretch>
        </p:blipFill>
        <p:spPr>
          <a:xfrm rot="4786869">
            <a:off x="5977344" y="2595897"/>
            <a:ext cx="3038763" cy="15610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683739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EAAA8-1199-420E-BA92-CF2D7A28CA45}"/>
              </a:ext>
            </a:extLst>
          </p:cNvPr>
          <p:cNvSpPr>
            <a:spLocks noGrp="1"/>
          </p:cNvSpPr>
          <p:nvPr>
            <p:ph type="title"/>
          </p:nvPr>
        </p:nvSpPr>
        <p:spPr>
          <a:xfrm>
            <a:off x="1435608" y="495300"/>
            <a:ext cx="7498080" cy="857250"/>
          </a:xfrm>
        </p:spPr>
        <p:txBody>
          <a:bodyPr>
            <a:normAutofit fontScale="90000"/>
          </a:bodyPr>
          <a:lstStyle/>
          <a:p>
            <a:r>
              <a:rPr lang="en-IN" b="1" dirty="0"/>
              <a:t>BASS TECHNIQUE</a:t>
            </a:r>
            <a:br>
              <a:rPr lang="en-IN" dirty="0"/>
            </a:br>
            <a:endParaRPr lang="en-IN" dirty="0"/>
          </a:p>
        </p:txBody>
      </p:sp>
      <p:sp>
        <p:nvSpPr>
          <p:cNvPr id="3" name="Content Placeholder 2">
            <a:extLst>
              <a:ext uri="{FF2B5EF4-FFF2-40B4-BE49-F238E27FC236}">
                <a16:creationId xmlns:a16="http://schemas.microsoft.com/office/drawing/2014/main" id="{E7EFD77D-41F0-411B-BC6E-51B95856BECF}"/>
              </a:ext>
            </a:extLst>
          </p:cNvPr>
          <p:cNvSpPr>
            <a:spLocks noGrp="1"/>
          </p:cNvSpPr>
          <p:nvPr>
            <p:ph idx="1"/>
          </p:nvPr>
        </p:nvSpPr>
        <p:spPr>
          <a:xfrm>
            <a:off x="1295399" y="1352550"/>
            <a:ext cx="7333059" cy="3309467"/>
          </a:xfrm>
        </p:spPr>
        <p:txBody>
          <a:bodyPr/>
          <a:lstStyle/>
          <a:p>
            <a:pPr>
              <a:buFont typeface="Wingdings" panose="05000000000000000000" pitchFamily="2" charset="2"/>
              <a:buChar char="Ø"/>
            </a:pPr>
            <a:r>
              <a:rPr lang="en-IN" sz="2000" dirty="0"/>
              <a:t>Place head of the brush parallel to the occlusal plane.</a:t>
            </a:r>
          </a:p>
          <a:p>
            <a:pPr>
              <a:buFont typeface="Wingdings" panose="05000000000000000000" pitchFamily="2" charset="2"/>
              <a:buChar char="Ø"/>
            </a:pPr>
            <a:r>
              <a:rPr lang="en-IN" sz="2000" dirty="0"/>
              <a:t> Establish a 45 angle between bristles and long axis of the head</a:t>
            </a:r>
          </a:p>
          <a:p>
            <a:pPr>
              <a:buFont typeface="Wingdings" panose="05000000000000000000" pitchFamily="2" charset="2"/>
              <a:buChar char="Ø"/>
            </a:pPr>
            <a:r>
              <a:rPr lang="en-IN" sz="2000" dirty="0"/>
              <a:t>Place bristles in the gingival sulcus as well as partially into the embrasure. </a:t>
            </a:r>
          </a:p>
          <a:p>
            <a:pPr>
              <a:buFont typeface="Wingdings" panose="05000000000000000000" pitchFamily="2" charset="2"/>
              <a:buChar char="Ø"/>
            </a:pPr>
            <a:r>
              <a:rPr lang="en-IN" sz="2000" dirty="0"/>
              <a:t>Move back and forth with vibratory motion 20 strokes per segment. </a:t>
            </a:r>
          </a:p>
          <a:p>
            <a:pPr marL="0" indent="0">
              <a:buNone/>
            </a:pPr>
            <a:endParaRPr lang="en-IN" dirty="0"/>
          </a:p>
        </p:txBody>
      </p:sp>
    </p:spTree>
    <p:extLst>
      <p:ext uri="{BB962C8B-B14F-4D97-AF65-F5344CB8AC3E}">
        <p14:creationId xmlns:p14="http://schemas.microsoft.com/office/powerpoint/2010/main" val="4692644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ow to Brush Your Teeth">
            <a:hlinkClick r:id="" action="ppaction://media"/>
            <a:extLst>
              <a:ext uri="{FF2B5EF4-FFF2-40B4-BE49-F238E27FC236}">
                <a16:creationId xmlns:a16="http://schemas.microsoft.com/office/drawing/2014/main" id="{E3F388C8-7C27-4279-A7EC-5234CD5BF5B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24075" y="361950"/>
            <a:ext cx="5892800" cy="4419600"/>
          </a:xfrm>
        </p:spPr>
      </p:pic>
    </p:spTree>
    <p:extLst>
      <p:ext uri="{BB962C8B-B14F-4D97-AF65-F5344CB8AC3E}">
        <p14:creationId xmlns:p14="http://schemas.microsoft.com/office/powerpoint/2010/main" val="256335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95F5A-0889-4323-A93F-E74E5DE6B931}"/>
              </a:ext>
            </a:extLst>
          </p:cNvPr>
          <p:cNvSpPr>
            <a:spLocks noGrp="1"/>
          </p:cNvSpPr>
          <p:nvPr>
            <p:ph type="title"/>
          </p:nvPr>
        </p:nvSpPr>
        <p:spPr>
          <a:xfrm>
            <a:off x="1435608" y="495300"/>
            <a:ext cx="7498080" cy="857250"/>
          </a:xfrm>
        </p:spPr>
        <p:txBody>
          <a:bodyPr>
            <a:normAutofit fontScale="90000"/>
          </a:bodyPr>
          <a:lstStyle/>
          <a:p>
            <a:r>
              <a:rPr lang="en-IN" b="1" dirty="0"/>
              <a:t>Advantages</a:t>
            </a:r>
            <a:br>
              <a:rPr lang="en-IN" dirty="0"/>
            </a:br>
            <a:endParaRPr lang="en-IN" dirty="0"/>
          </a:p>
        </p:txBody>
      </p:sp>
      <p:sp>
        <p:nvSpPr>
          <p:cNvPr id="3" name="Content Placeholder 2">
            <a:extLst>
              <a:ext uri="{FF2B5EF4-FFF2-40B4-BE49-F238E27FC236}">
                <a16:creationId xmlns:a16="http://schemas.microsoft.com/office/drawing/2014/main" id="{94C676BF-A815-44C1-AD0A-EE3588B92DE9}"/>
              </a:ext>
            </a:extLst>
          </p:cNvPr>
          <p:cNvSpPr>
            <a:spLocks noGrp="1"/>
          </p:cNvSpPr>
          <p:nvPr>
            <p:ph idx="1"/>
          </p:nvPr>
        </p:nvSpPr>
        <p:spPr>
          <a:xfrm>
            <a:off x="1295400" y="1719733"/>
            <a:ext cx="6686550" cy="2833217"/>
          </a:xfrm>
        </p:spPr>
        <p:txBody>
          <a:bodyPr/>
          <a:lstStyle/>
          <a:p>
            <a:pPr lvl="0"/>
            <a:r>
              <a:rPr lang="en-IN" sz="2000" dirty="0"/>
              <a:t>Easy to master.</a:t>
            </a:r>
          </a:p>
          <a:p>
            <a:pPr lvl="0"/>
            <a:r>
              <a:rPr lang="en-IN" sz="2000" dirty="0"/>
              <a:t>Concentrates cleaning in areas where plaque accumulates.</a:t>
            </a:r>
          </a:p>
          <a:p>
            <a:pPr lvl="0"/>
            <a:r>
              <a:rPr lang="en-IN" sz="2000" dirty="0"/>
              <a:t>For any patient with or without periodontal involvement.</a:t>
            </a:r>
          </a:p>
          <a:p>
            <a:pPr marL="0" indent="0">
              <a:buNone/>
            </a:pPr>
            <a:r>
              <a:rPr lang="en-IN" sz="2000" dirty="0"/>
              <a:t> </a:t>
            </a:r>
          </a:p>
          <a:p>
            <a:endParaRPr lang="en-IN" dirty="0"/>
          </a:p>
        </p:txBody>
      </p:sp>
    </p:spTree>
    <p:extLst>
      <p:ext uri="{BB962C8B-B14F-4D97-AF65-F5344CB8AC3E}">
        <p14:creationId xmlns:p14="http://schemas.microsoft.com/office/powerpoint/2010/main" val="42343108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B8162-9FE7-4260-A0D5-C6E9AE1680B5}"/>
              </a:ext>
            </a:extLst>
          </p:cNvPr>
          <p:cNvSpPr>
            <a:spLocks noGrp="1"/>
          </p:cNvSpPr>
          <p:nvPr>
            <p:ph type="title"/>
          </p:nvPr>
        </p:nvSpPr>
        <p:spPr>
          <a:xfrm>
            <a:off x="1295400" y="404734"/>
            <a:ext cx="6672243" cy="1024016"/>
          </a:xfrm>
        </p:spPr>
        <p:txBody>
          <a:bodyPr>
            <a:normAutofit fontScale="90000"/>
          </a:bodyPr>
          <a:lstStyle/>
          <a:p>
            <a:r>
              <a:rPr lang="en-IN" b="1" dirty="0"/>
              <a:t>DENTAL FOLSS</a:t>
            </a:r>
            <a:br>
              <a:rPr lang="en-IN" dirty="0"/>
            </a:br>
            <a:endParaRPr lang="en-IN" dirty="0"/>
          </a:p>
        </p:txBody>
      </p:sp>
      <p:sp>
        <p:nvSpPr>
          <p:cNvPr id="3" name="Content Placeholder 2">
            <a:extLst>
              <a:ext uri="{FF2B5EF4-FFF2-40B4-BE49-F238E27FC236}">
                <a16:creationId xmlns:a16="http://schemas.microsoft.com/office/drawing/2014/main" id="{88DEDC12-7589-48FE-937D-C169B4D50CBC}"/>
              </a:ext>
            </a:extLst>
          </p:cNvPr>
          <p:cNvSpPr>
            <a:spLocks noGrp="1"/>
          </p:cNvSpPr>
          <p:nvPr>
            <p:ph idx="1"/>
          </p:nvPr>
        </p:nvSpPr>
        <p:spPr>
          <a:xfrm>
            <a:off x="1219200" y="1733550"/>
            <a:ext cx="7086600" cy="3200400"/>
          </a:xfrm>
        </p:spPr>
        <p:txBody>
          <a:bodyPr>
            <a:normAutofit lnSpcReduction="10000"/>
          </a:bodyPr>
          <a:lstStyle/>
          <a:p>
            <a:pPr>
              <a:buFont typeface="Wingdings" panose="05000000000000000000" pitchFamily="2" charset="2"/>
              <a:buChar char="Ø"/>
            </a:pPr>
            <a:r>
              <a:rPr lang="en-IN" sz="1600" dirty="0"/>
              <a:t>Dental floss is best indicated for plaque and debris removal from embrasure where the papilla fills the interproximal space, and the teeth are in contact.</a:t>
            </a:r>
          </a:p>
          <a:p>
            <a:pPr>
              <a:buNone/>
            </a:pPr>
            <a:endParaRPr lang="en-IN" sz="1600" dirty="0"/>
          </a:p>
          <a:p>
            <a:pPr>
              <a:buNone/>
            </a:pPr>
            <a:r>
              <a:rPr lang="en-IN" sz="1600" b="1" dirty="0"/>
              <a:t>METHODS OF   FLOSSING – SPOOL METHOD</a:t>
            </a:r>
          </a:p>
          <a:p>
            <a:pPr>
              <a:buNone/>
            </a:pPr>
            <a:endParaRPr lang="en-IN" sz="1600" dirty="0"/>
          </a:p>
          <a:p>
            <a:pPr>
              <a:buFont typeface="Wingdings" panose="05000000000000000000" pitchFamily="2" charset="2"/>
              <a:buChar char="Ø"/>
            </a:pPr>
            <a:r>
              <a:rPr lang="en-IN" sz="1600" dirty="0"/>
              <a:t>Take a floss 12-18 inches long. Wrap around the right middle finger 2-3 times and then around left middle finger..</a:t>
            </a:r>
          </a:p>
          <a:p>
            <a:pPr>
              <a:buFont typeface="Wingdings" panose="05000000000000000000" pitchFamily="2" charset="2"/>
              <a:buChar char="Ø"/>
            </a:pPr>
            <a:r>
              <a:rPr lang="en-IN" sz="1600" dirty="0"/>
              <a:t>Pass through contact using a gentle seesaw motion. </a:t>
            </a:r>
          </a:p>
          <a:p>
            <a:pPr>
              <a:buFont typeface="Wingdings" panose="05000000000000000000" pitchFamily="2" charset="2"/>
              <a:buChar char="Ø"/>
            </a:pPr>
            <a:r>
              <a:rPr lang="en-IN" sz="1600" dirty="0"/>
              <a:t>Pass floss below the gingival margin. Wrap it tightly around the tooth in a “C” shape. Move the floss up and down, 3 or 4 strokes. Remove floss using a seesaw motion</a:t>
            </a:r>
          </a:p>
        </p:txBody>
      </p:sp>
      <p:pic>
        <p:nvPicPr>
          <p:cNvPr id="5" name="Picture 4" descr="FLOSS.jpg"/>
          <p:cNvPicPr>
            <a:picLocks noChangeAspect="1"/>
          </p:cNvPicPr>
          <p:nvPr/>
        </p:nvPicPr>
        <p:blipFill>
          <a:blip r:embed="rId2"/>
          <a:stretch>
            <a:fillRect/>
          </a:stretch>
        </p:blipFill>
        <p:spPr>
          <a:xfrm>
            <a:off x="6858000" y="116286"/>
            <a:ext cx="2057400" cy="1541064"/>
          </a:xfrm>
          <a:prstGeom prst="rect">
            <a:avLst/>
          </a:prstGeom>
        </p:spPr>
      </p:pic>
      <p:pic>
        <p:nvPicPr>
          <p:cNvPr id="6" name="Picture 5" descr="FLOOSS.jpg"/>
          <p:cNvPicPr>
            <a:picLocks noChangeAspect="1"/>
          </p:cNvPicPr>
          <p:nvPr/>
        </p:nvPicPr>
        <p:blipFill>
          <a:blip r:embed="rId3"/>
          <a:stretch>
            <a:fillRect/>
          </a:stretch>
        </p:blipFill>
        <p:spPr>
          <a:xfrm>
            <a:off x="5334000" y="133350"/>
            <a:ext cx="1090447" cy="1581149"/>
          </a:xfrm>
          <a:prstGeom prst="rect">
            <a:avLst/>
          </a:prstGeom>
        </p:spPr>
      </p:pic>
    </p:spTree>
    <p:extLst>
      <p:ext uri="{BB962C8B-B14F-4D97-AF65-F5344CB8AC3E}">
        <p14:creationId xmlns:p14="http://schemas.microsoft.com/office/powerpoint/2010/main" val="26448974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ow to Floss Your Teeth">
            <a:hlinkClick r:id="" action="ppaction://media"/>
            <a:extLst>
              <a:ext uri="{FF2B5EF4-FFF2-40B4-BE49-F238E27FC236}">
                <a16:creationId xmlns:a16="http://schemas.microsoft.com/office/drawing/2014/main" id="{C2E39DB2-72A9-4555-8FDD-8C211F7F1F9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52663" y="285750"/>
            <a:ext cx="5745162" cy="4308475"/>
          </a:xfrm>
        </p:spPr>
      </p:pic>
    </p:spTree>
    <p:extLst>
      <p:ext uri="{BB962C8B-B14F-4D97-AF65-F5344CB8AC3E}">
        <p14:creationId xmlns:p14="http://schemas.microsoft.com/office/powerpoint/2010/main" val="346751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30331-FD89-4198-88D7-C0DBAEA5AFD3}"/>
              </a:ext>
            </a:extLst>
          </p:cNvPr>
          <p:cNvSpPr>
            <a:spLocks noGrp="1"/>
          </p:cNvSpPr>
          <p:nvPr>
            <p:ph type="title"/>
          </p:nvPr>
        </p:nvSpPr>
        <p:spPr>
          <a:xfrm>
            <a:off x="1219200" y="666750"/>
            <a:ext cx="7498080" cy="857250"/>
          </a:xfrm>
        </p:spPr>
        <p:txBody>
          <a:bodyPr>
            <a:normAutofit fontScale="90000"/>
          </a:bodyPr>
          <a:lstStyle/>
          <a:p>
            <a:r>
              <a:rPr lang="en-IN" b="1" dirty="0"/>
              <a:t>WOODEN TOOTHPICKS</a:t>
            </a:r>
            <a:br>
              <a:rPr lang="en-IN" dirty="0"/>
            </a:br>
            <a:endParaRPr lang="en-IN" dirty="0"/>
          </a:p>
        </p:txBody>
      </p:sp>
      <p:graphicFrame>
        <p:nvGraphicFramePr>
          <p:cNvPr id="4" name="Content Placeholder 3">
            <a:extLst>
              <a:ext uri="{FF2B5EF4-FFF2-40B4-BE49-F238E27FC236}">
                <a16:creationId xmlns:a16="http://schemas.microsoft.com/office/drawing/2014/main" id="{B39AD9B1-B7A5-4BF1-ADE9-9796B699A0D8}"/>
              </a:ext>
            </a:extLst>
          </p:cNvPr>
          <p:cNvGraphicFramePr>
            <a:graphicFrameLocks noGrp="1"/>
          </p:cNvGraphicFramePr>
          <p:nvPr>
            <p:ph idx="1"/>
            <p:extLst>
              <p:ext uri="{D42A27DB-BD31-4B8C-83A1-F6EECF244321}">
                <p14:modId xmlns:p14="http://schemas.microsoft.com/office/powerpoint/2010/main" val="3452916379"/>
              </p:ext>
            </p:extLst>
          </p:nvPr>
        </p:nvGraphicFramePr>
        <p:xfrm>
          <a:off x="1295400" y="2114550"/>
          <a:ext cx="5678091" cy="266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36FE082B-88B3-4A4B-80DB-727DC264B8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6600" y="484908"/>
            <a:ext cx="1714500" cy="1839191"/>
          </a:xfrm>
          <a:prstGeom prst="rect">
            <a:avLst/>
          </a:prstGeom>
        </p:spPr>
      </p:pic>
    </p:spTree>
    <p:extLst>
      <p:ext uri="{BB962C8B-B14F-4D97-AF65-F5344CB8AC3E}">
        <p14:creationId xmlns:p14="http://schemas.microsoft.com/office/powerpoint/2010/main" val="35329558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A43D9-099B-4D7B-97EB-5D9CC06ABF71}"/>
              </a:ext>
            </a:extLst>
          </p:cNvPr>
          <p:cNvSpPr>
            <a:spLocks noGrp="1"/>
          </p:cNvSpPr>
          <p:nvPr>
            <p:ph type="title"/>
          </p:nvPr>
        </p:nvSpPr>
        <p:spPr>
          <a:xfrm>
            <a:off x="1371600" y="514350"/>
            <a:ext cx="6683765" cy="938687"/>
          </a:xfrm>
        </p:spPr>
        <p:txBody>
          <a:bodyPr>
            <a:normAutofit fontScale="90000"/>
          </a:bodyPr>
          <a:lstStyle/>
          <a:p>
            <a:r>
              <a:rPr lang="en-IN" b="1" dirty="0"/>
              <a:t>Disadvantages of toothpicks</a:t>
            </a:r>
            <a:br>
              <a:rPr lang="en-IN" dirty="0"/>
            </a:br>
            <a:endParaRPr lang="en-IN" dirty="0"/>
          </a:p>
        </p:txBody>
      </p:sp>
      <p:sp>
        <p:nvSpPr>
          <p:cNvPr id="3" name="Content Placeholder 2">
            <a:extLst>
              <a:ext uri="{FF2B5EF4-FFF2-40B4-BE49-F238E27FC236}">
                <a16:creationId xmlns:a16="http://schemas.microsoft.com/office/drawing/2014/main" id="{F176D328-F541-4E1C-9A2E-4E34B623B216}"/>
              </a:ext>
            </a:extLst>
          </p:cNvPr>
          <p:cNvSpPr>
            <a:spLocks noGrp="1"/>
          </p:cNvSpPr>
          <p:nvPr>
            <p:ph idx="1"/>
          </p:nvPr>
        </p:nvSpPr>
        <p:spPr>
          <a:xfrm>
            <a:off x="838200" y="1586524"/>
            <a:ext cx="6744951" cy="2846894"/>
          </a:xfrm>
        </p:spPr>
        <p:txBody>
          <a:bodyPr/>
          <a:lstStyle/>
          <a:p>
            <a:pPr lvl="0">
              <a:buFont typeface="Wingdings" panose="05000000000000000000" pitchFamily="2" charset="2"/>
              <a:buChar char="Ø"/>
            </a:pPr>
            <a:r>
              <a:rPr lang="en-IN" sz="2400" dirty="0"/>
              <a:t>Causes breakdown of tooth</a:t>
            </a:r>
          </a:p>
          <a:p>
            <a:pPr marL="0" lvl="0" indent="0">
              <a:buNone/>
            </a:pPr>
            <a:endParaRPr lang="en-IN" sz="2400" dirty="0"/>
          </a:p>
          <a:p>
            <a:pPr marL="0" lvl="0" indent="0">
              <a:buNone/>
            </a:pPr>
            <a:endParaRPr lang="en-IN" sz="2400" dirty="0"/>
          </a:p>
          <a:p>
            <a:pPr lvl="0">
              <a:buFont typeface="Wingdings" panose="05000000000000000000" pitchFamily="2" charset="2"/>
              <a:buChar char="Ø"/>
            </a:pPr>
            <a:r>
              <a:rPr lang="en-IN" sz="2400" dirty="0"/>
              <a:t>Causes increased interproximal spaces</a:t>
            </a:r>
          </a:p>
          <a:p>
            <a:endParaRPr lang="en-IN" dirty="0"/>
          </a:p>
        </p:txBody>
      </p:sp>
      <p:pic>
        <p:nvPicPr>
          <p:cNvPr id="5" name="Picture 4">
            <a:extLst>
              <a:ext uri="{FF2B5EF4-FFF2-40B4-BE49-F238E27FC236}">
                <a16:creationId xmlns:a16="http://schemas.microsoft.com/office/drawing/2014/main" id="{7E24D4C9-1182-47C4-840F-2BB6675E0D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7400" y="1276350"/>
            <a:ext cx="2880258" cy="1676400"/>
          </a:xfrm>
          <a:prstGeom prst="rect">
            <a:avLst/>
          </a:prstGeom>
        </p:spPr>
      </p:pic>
    </p:spTree>
    <p:extLst>
      <p:ext uri="{BB962C8B-B14F-4D97-AF65-F5344CB8AC3E}">
        <p14:creationId xmlns:p14="http://schemas.microsoft.com/office/powerpoint/2010/main" val="31616288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65973-E33D-4135-8A5D-F7E7174B9BA4}"/>
              </a:ext>
            </a:extLst>
          </p:cNvPr>
          <p:cNvSpPr>
            <a:spLocks noGrp="1"/>
          </p:cNvSpPr>
          <p:nvPr>
            <p:ph type="title"/>
          </p:nvPr>
        </p:nvSpPr>
        <p:spPr/>
        <p:txBody>
          <a:bodyPr/>
          <a:lstStyle/>
          <a:p>
            <a:r>
              <a:rPr lang="en-IN" dirty="0" err="1"/>
              <a:t>Enameloplasty</a:t>
            </a:r>
            <a:endParaRPr lang="en-IN" dirty="0"/>
          </a:p>
        </p:txBody>
      </p:sp>
      <p:sp>
        <p:nvSpPr>
          <p:cNvPr id="3" name="Content Placeholder 2">
            <a:extLst>
              <a:ext uri="{FF2B5EF4-FFF2-40B4-BE49-F238E27FC236}">
                <a16:creationId xmlns:a16="http://schemas.microsoft.com/office/drawing/2014/main" id="{080918F8-686C-4B05-AD84-C21F15D17C72}"/>
              </a:ext>
            </a:extLst>
          </p:cNvPr>
          <p:cNvSpPr>
            <a:spLocks noGrp="1"/>
          </p:cNvSpPr>
          <p:nvPr>
            <p:ph idx="1"/>
          </p:nvPr>
        </p:nvSpPr>
        <p:spPr/>
        <p:txBody>
          <a:bodyPr/>
          <a:lstStyle/>
          <a:p>
            <a:pPr marL="0" indent="0">
              <a:buNone/>
            </a:pPr>
            <a:endParaRPr lang="en-IN" dirty="0"/>
          </a:p>
          <a:p>
            <a:pPr>
              <a:buFont typeface="Wingdings" panose="05000000000000000000" pitchFamily="2" charset="2"/>
              <a:buChar char="Ø"/>
            </a:pPr>
            <a:r>
              <a:rPr lang="en-IN" sz="1600" dirty="0"/>
              <a:t>Removal of a shallow, enamel developmental fissure or pit to create a smooth , saucer–shaped surface that is self cleansing or easily cleaned.</a:t>
            </a:r>
          </a:p>
          <a:p>
            <a:pPr>
              <a:buNone/>
            </a:pPr>
            <a:r>
              <a:rPr lang="en-IN" sz="1600" b="1" dirty="0"/>
              <a:t> Indications</a:t>
            </a:r>
            <a:endParaRPr lang="en-IN" sz="1600" dirty="0"/>
          </a:p>
          <a:p>
            <a:pPr>
              <a:buFont typeface="Wingdings" panose="05000000000000000000" pitchFamily="2" charset="2"/>
              <a:buChar char="Ø"/>
            </a:pPr>
            <a:r>
              <a:rPr lang="en-IN" sz="1600" dirty="0"/>
              <a:t>Fissure depth less than ¼ to 1/3 the thickness of the enamel.</a:t>
            </a:r>
          </a:p>
          <a:p>
            <a:pPr>
              <a:buNone/>
            </a:pPr>
            <a:r>
              <a:rPr lang="en-IN" sz="1600" b="1" dirty="0"/>
              <a:t> Procedure</a:t>
            </a:r>
            <a:endParaRPr lang="en-IN" sz="1600" dirty="0"/>
          </a:p>
          <a:p>
            <a:pPr>
              <a:buFont typeface="Wingdings" panose="05000000000000000000" pitchFamily="2" charset="2"/>
              <a:buChar char="Ø"/>
            </a:pPr>
            <a:r>
              <a:rPr lang="en-IN" sz="1600" dirty="0"/>
              <a:t>Developmental faults are removed with the side of a flame shaped diamond stone, leaving a smooth surface.</a:t>
            </a:r>
          </a:p>
          <a:p>
            <a:endParaRPr lang="en-IN" dirty="0"/>
          </a:p>
        </p:txBody>
      </p:sp>
    </p:spTree>
    <p:extLst>
      <p:ext uri="{BB962C8B-B14F-4D97-AF65-F5344CB8AC3E}">
        <p14:creationId xmlns:p14="http://schemas.microsoft.com/office/powerpoint/2010/main" val="30527373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43490-E2B3-47A9-B1CD-C7D3D650B0AF}"/>
              </a:ext>
            </a:extLst>
          </p:cNvPr>
          <p:cNvSpPr>
            <a:spLocks noGrp="1"/>
          </p:cNvSpPr>
          <p:nvPr>
            <p:ph type="title"/>
          </p:nvPr>
        </p:nvSpPr>
        <p:spPr>
          <a:xfrm>
            <a:off x="1435608" y="495300"/>
            <a:ext cx="7498080" cy="857250"/>
          </a:xfrm>
        </p:spPr>
        <p:txBody>
          <a:bodyPr>
            <a:normAutofit fontScale="90000"/>
          </a:bodyPr>
          <a:lstStyle/>
          <a:p>
            <a:r>
              <a:rPr lang="en-IN" sz="3100" b="1" dirty="0"/>
              <a:t>PIT AND FISSURE SEALANTS ( </a:t>
            </a:r>
            <a:r>
              <a:rPr lang="en-IN" sz="3100" b="1" dirty="0" err="1"/>
              <a:t>Bodecker</a:t>
            </a:r>
            <a:r>
              <a:rPr lang="en-IN" sz="3100" b="1" dirty="0"/>
              <a:t> 1929)</a:t>
            </a:r>
            <a:br>
              <a:rPr lang="en-IN" dirty="0"/>
            </a:br>
            <a:endParaRPr lang="en-IN" dirty="0"/>
          </a:p>
        </p:txBody>
      </p:sp>
      <p:sp>
        <p:nvSpPr>
          <p:cNvPr id="3" name="Content Placeholder 2">
            <a:extLst>
              <a:ext uri="{FF2B5EF4-FFF2-40B4-BE49-F238E27FC236}">
                <a16:creationId xmlns:a16="http://schemas.microsoft.com/office/drawing/2014/main" id="{45922A71-8354-457E-BADE-0E6B93715E2C}"/>
              </a:ext>
            </a:extLst>
          </p:cNvPr>
          <p:cNvSpPr>
            <a:spLocks noGrp="1"/>
          </p:cNvSpPr>
          <p:nvPr>
            <p:ph idx="1"/>
          </p:nvPr>
        </p:nvSpPr>
        <p:spPr>
          <a:xfrm>
            <a:off x="1435608" y="1104900"/>
            <a:ext cx="7498080" cy="3600450"/>
          </a:xfrm>
        </p:spPr>
        <p:txBody>
          <a:bodyPr>
            <a:normAutofit/>
          </a:bodyPr>
          <a:lstStyle/>
          <a:p>
            <a:pPr marL="0" indent="0">
              <a:buNone/>
            </a:pPr>
            <a:r>
              <a:rPr lang="en-IN" sz="1600" dirty="0"/>
              <a:t>A fissure sealant is a material applied to occlusal surfaces of the teeth in order to obliterate the occlusal fissures and remove the sheltered environment in which caries may thrive (Gordon 1962).</a:t>
            </a:r>
          </a:p>
          <a:p>
            <a:pPr marL="0" indent="0">
              <a:buNone/>
            </a:pPr>
            <a:endParaRPr lang="en-IN" sz="1600" dirty="0"/>
          </a:p>
          <a:p>
            <a:pPr>
              <a:buFont typeface="Wingdings" panose="05000000000000000000" pitchFamily="2" charset="2"/>
              <a:buChar char="Ø"/>
            </a:pPr>
            <a:r>
              <a:rPr lang="en-IN" sz="1600" dirty="0"/>
              <a:t>Non invasive</a:t>
            </a:r>
          </a:p>
          <a:p>
            <a:pPr>
              <a:buFont typeface="Wingdings" panose="05000000000000000000" pitchFamily="2" charset="2"/>
              <a:buChar char="Ø"/>
            </a:pPr>
            <a:r>
              <a:rPr lang="en-IN" sz="1600" dirty="0"/>
              <a:t>Preventive</a:t>
            </a:r>
          </a:p>
          <a:p>
            <a:pPr>
              <a:buFont typeface="Wingdings" panose="05000000000000000000" pitchFamily="2" charset="2"/>
              <a:buChar char="Ø"/>
            </a:pPr>
            <a:r>
              <a:rPr lang="en-IN" sz="1600" dirty="0"/>
              <a:t>Seals deep narrow grooves</a:t>
            </a:r>
          </a:p>
          <a:p>
            <a:endParaRPr lang="en-IN" dirty="0"/>
          </a:p>
        </p:txBody>
      </p:sp>
    </p:spTree>
    <p:extLst>
      <p:ext uri="{BB962C8B-B14F-4D97-AF65-F5344CB8AC3E}">
        <p14:creationId xmlns:p14="http://schemas.microsoft.com/office/powerpoint/2010/main" val="3429600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Primary prevention</a:t>
            </a:r>
          </a:p>
        </p:txBody>
      </p:sp>
      <p:sp>
        <p:nvSpPr>
          <p:cNvPr id="3" name="Content Placeholder 2"/>
          <p:cNvSpPr>
            <a:spLocks noGrp="1"/>
          </p:cNvSpPr>
          <p:nvPr>
            <p:ph idx="1"/>
          </p:nvPr>
        </p:nvSpPr>
        <p:spPr>
          <a:xfrm>
            <a:off x="1295400" y="1083900"/>
            <a:ext cx="6679738" cy="2859450"/>
          </a:xfrm>
        </p:spPr>
        <p:txBody>
          <a:bodyPr>
            <a:normAutofit/>
          </a:bodyPr>
          <a:lstStyle/>
          <a:p>
            <a:pPr>
              <a:buNone/>
            </a:pPr>
            <a:endParaRPr lang="en-US" dirty="0"/>
          </a:p>
          <a:p>
            <a:pPr>
              <a:buNone/>
            </a:pPr>
            <a:r>
              <a:rPr lang="en-US" sz="2400" b="1" dirty="0"/>
              <a:t>DEFINITION</a:t>
            </a:r>
          </a:p>
          <a:p>
            <a:pPr>
              <a:buNone/>
            </a:pPr>
            <a:r>
              <a:rPr lang="en-US" sz="2000" dirty="0"/>
              <a:t>“Is defined as actions taken prior to onset of the disease, which removes the possibility that the disease will ever occur”</a:t>
            </a:r>
          </a:p>
          <a:p>
            <a:pPr>
              <a:buFont typeface="Wingdings" panose="05000000000000000000" pitchFamily="2" charset="2"/>
              <a:buChar char="Ø"/>
            </a:pPr>
            <a:r>
              <a:rPr lang="en-US" sz="2000" dirty="0"/>
              <a:t>It includes </a:t>
            </a:r>
            <a:r>
              <a:rPr lang="en-US" sz="2000" dirty="0">
                <a:solidFill>
                  <a:srgbClr val="FF0000"/>
                </a:solidFill>
              </a:rPr>
              <a:t>specific protection </a:t>
            </a:r>
            <a:r>
              <a:rPr lang="en-US" sz="2000" dirty="0"/>
              <a:t>and </a:t>
            </a:r>
            <a:r>
              <a:rPr lang="en-US" sz="2000" dirty="0">
                <a:solidFill>
                  <a:srgbClr val="FF0000"/>
                </a:solidFill>
              </a:rPr>
              <a:t>health promotion.</a:t>
            </a:r>
          </a:p>
          <a:p>
            <a:pPr>
              <a:buNone/>
            </a:pPr>
            <a:endParaRPr lang="en-US"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Image result for types of fissures&quot;"/>
          <p:cNvPicPr>
            <a:picLocks noChangeAspect="1" noChangeArrowheads="1"/>
          </p:cNvPicPr>
          <p:nvPr/>
        </p:nvPicPr>
        <p:blipFill>
          <a:blip r:embed="rId2"/>
          <a:srcRect/>
          <a:stretch>
            <a:fillRect/>
          </a:stretch>
        </p:blipFill>
        <p:spPr bwMode="auto">
          <a:xfrm>
            <a:off x="1143000" y="2038350"/>
            <a:ext cx="7772400" cy="1649932"/>
          </a:xfrm>
          <a:prstGeom prst="rect">
            <a:avLst/>
          </a:prstGeom>
          <a:noFill/>
        </p:spPr>
      </p:pic>
      <p:sp>
        <p:nvSpPr>
          <p:cNvPr id="6" name="TextBox 5"/>
          <p:cNvSpPr txBox="1"/>
          <p:nvPr/>
        </p:nvSpPr>
        <p:spPr>
          <a:xfrm>
            <a:off x="1371600" y="438150"/>
            <a:ext cx="5943600" cy="646331"/>
          </a:xfrm>
          <a:prstGeom prst="rect">
            <a:avLst/>
          </a:prstGeom>
          <a:noFill/>
        </p:spPr>
        <p:txBody>
          <a:bodyPr wrap="square" rtlCol="0">
            <a:spAutoFit/>
          </a:bodyPr>
          <a:lstStyle/>
          <a:p>
            <a:r>
              <a:rPr lang="en-US" sz="3600" b="1" dirty="0"/>
              <a:t>Types of fissures</a:t>
            </a:r>
          </a:p>
        </p:txBody>
      </p:sp>
    </p:spTree>
    <p:extLst>
      <p:ext uri="{BB962C8B-B14F-4D97-AF65-F5344CB8AC3E}">
        <p14:creationId xmlns:p14="http://schemas.microsoft.com/office/powerpoint/2010/main" val="96703799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CB4A2-5475-4D47-B387-BD9A325341FC}"/>
              </a:ext>
            </a:extLst>
          </p:cNvPr>
          <p:cNvSpPr>
            <a:spLocks noGrp="1"/>
          </p:cNvSpPr>
          <p:nvPr>
            <p:ph type="title"/>
          </p:nvPr>
        </p:nvSpPr>
        <p:spPr/>
        <p:txBody>
          <a:bodyPr>
            <a:noAutofit/>
          </a:bodyPr>
          <a:lstStyle/>
          <a:p>
            <a:r>
              <a:rPr lang="en-IN" sz="3200" b="1" dirty="0"/>
              <a:t>Indications of pit &amp; fissure sealants</a:t>
            </a:r>
            <a:endParaRPr lang="en-IN"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97370009"/>
              </p:ext>
            </p:extLst>
          </p:nvPr>
        </p:nvGraphicFramePr>
        <p:xfrm>
          <a:off x="1435608" y="1162050"/>
          <a:ext cx="6412992" cy="2095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3010" name="Picture 2" descr="Image result for pit fissure sealants&quot;"/>
          <p:cNvPicPr>
            <a:picLocks noChangeAspect="1" noChangeArrowheads="1"/>
          </p:cNvPicPr>
          <p:nvPr/>
        </p:nvPicPr>
        <p:blipFill>
          <a:blip r:embed="rId7"/>
          <a:srcRect/>
          <a:stretch>
            <a:fillRect/>
          </a:stretch>
        </p:blipFill>
        <p:spPr bwMode="auto">
          <a:xfrm>
            <a:off x="4724400" y="3333750"/>
            <a:ext cx="3276600" cy="1600200"/>
          </a:xfrm>
          <a:prstGeom prst="rect">
            <a:avLst/>
          </a:prstGeom>
          <a:noFill/>
        </p:spPr>
      </p:pic>
    </p:spTree>
    <p:extLst>
      <p:ext uri="{BB962C8B-B14F-4D97-AF65-F5344CB8AC3E}">
        <p14:creationId xmlns:p14="http://schemas.microsoft.com/office/powerpoint/2010/main" val="285561974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62964-EA78-43D7-BAA7-3EB44B56B3AC}"/>
              </a:ext>
            </a:extLst>
          </p:cNvPr>
          <p:cNvSpPr>
            <a:spLocks noGrp="1"/>
          </p:cNvSpPr>
          <p:nvPr>
            <p:ph type="title"/>
          </p:nvPr>
        </p:nvSpPr>
        <p:spPr>
          <a:xfrm>
            <a:off x="1371600" y="495300"/>
            <a:ext cx="7498080" cy="857250"/>
          </a:xfrm>
        </p:spPr>
        <p:txBody>
          <a:bodyPr>
            <a:normAutofit fontScale="90000"/>
          </a:bodyPr>
          <a:lstStyle/>
          <a:p>
            <a:r>
              <a:rPr lang="en-IN" b="1" dirty="0"/>
              <a:t>Contraindications</a:t>
            </a:r>
            <a:br>
              <a:rPr lang="en-IN" dirty="0"/>
            </a:br>
            <a:endParaRPr lang="en-IN" dirty="0"/>
          </a:p>
        </p:txBody>
      </p:sp>
      <p:graphicFrame>
        <p:nvGraphicFramePr>
          <p:cNvPr id="4" name="Content Placeholder 3"/>
          <p:cNvGraphicFramePr>
            <a:graphicFrameLocks noGrp="1"/>
          </p:cNvGraphicFramePr>
          <p:nvPr>
            <p:ph idx="1"/>
          </p:nvPr>
        </p:nvGraphicFramePr>
        <p:xfrm>
          <a:off x="1435100" y="1085850"/>
          <a:ext cx="7499350" cy="3600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8949955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3B7F74F-1080-4AAA-9113-8BDEBDD8CD68}"/>
              </a:ext>
            </a:extLst>
          </p:cNvPr>
          <p:cNvGraphicFramePr>
            <a:graphicFrameLocks noGrp="1"/>
          </p:cNvGraphicFramePr>
          <p:nvPr>
            <p:ph idx="1"/>
            <p:extLst>
              <p:ext uri="{D42A27DB-BD31-4B8C-83A1-F6EECF244321}">
                <p14:modId xmlns:p14="http://schemas.microsoft.com/office/powerpoint/2010/main" val="1678494526"/>
              </p:ext>
            </p:extLst>
          </p:nvPr>
        </p:nvGraphicFramePr>
        <p:xfrm>
          <a:off x="762000" y="742950"/>
          <a:ext cx="8229600" cy="381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099056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469A7-EE30-4DB2-B8AE-D4D946CF34F4}"/>
              </a:ext>
            </a:extLst>
          </p:cNvPr>
          <p:cNvSpPr>
            <a:spLocks noGrp="1"/>
          </p:cNvSpPr>
          <p:nvPr>
            <p:ph type="title"/>
          </p:nvPr>
        </p:nvSpPr>
        <p:spPr>
          <a:xfrm>
            <a:off x="1435608" y="571500"/>
            <a:ext cx="7498080" cy="857250"/>
          </a:xfrm>
        </p:spPr>
        <p:txBody>
          <a:bodyPr>
            <a:normAutofit fontScale="90000"/>
          </a:bodyPr>
          <a:lstStyle/>
          <a:p>
            <a:r>
              <a:rPr lang="en-IN" b="1" dirty="0"/>
              <a:t>Generations of sealants:</a:t>
            </a:r>
            <a:br>
              <a:rPr lang="en-IN" dirty="0"/>
            </a:br>
            <a:endParaRPr lang="en-IN" dirty="0"/>
          </a:p>
        </p:txBody>
      </p:sp>
      <p:sp>
        <p:nvSpPr>
          <p:cNvPr id="3" name="Content Placeholder 2">
            <a:extLst>
              <a:ext uri="{FF2B5EF4-FFF2-40B4-BE49-F238E27FC236}">
                <a16:creationId xmlns:a16="http://schemas.microsoft.com/office/drawing/2014/main" id="{9FD57AFB-2363-4BAE-B4F8-829E1FE48ACB}"/>
              </a:ext>
            </a:extLst>
          </p:cNvPr>
          <p:cNvSpPr>
            <a:spLocks noGrp="1"/>
          </p:cNvSpPr>
          <p:nvPr>
            <p:ph idx="1"/>
          </p:nvPr>
        </p:nvSpPr>
        <p:spPr>
          <a:xfrm>
            <a:off x="1435608" y="1562100"/>
            <a:ext cx="7498080" cy="3600450"/>
          </a:xfrm>
        </p:spPr>
        <p:txBody>
          <a:bodyPr/>
          <a:lstStyle/>
          <a:p>
            <a:pPr>
              <a:buFont typeface="Wingdings" panose="05000000000000000000" pitchFamily="2" charset="2"/>
              <a:buChar char="Ø"/>
            </a:pPr>
            <a:r>
              <a:rPr lang="en-IN" sz="1800" dirty="0" err="1"/>
              <a:t>i</a:t>
            </a:r>
            <a:r>
              <a:rPr lang="en-IN" sz="1800" dirty="0"/>
              <a:t>. First generation sealants- ultraviolet light cure</a:t>
            </a:r>
          </a:p>
          <a:p>
            <a:pPr>
              <a:buFont typeface="Wingdings" panose="05000000000000000000" pitchFamily="2" charset="2"/>
              <a:buChar char="Ø"/>
            </a:pPr>
            <a:r>
              <a:rPr lang="en-IN" sz="1800" dirty="0"/>
              <a:t>ii. Second generation - chemically cured (</a:t>
            </a:r>
            <a:r>
              <a:rPr lang="en-IN" sz="1800" dirty="0" err="1"/>
              <a:t>autopolymerized</a:t>
            </a:r>
            <a:r>
              <a:rPr lang="en-IN" sz="1800" dirty="0"/>
              <a:t>),</a:t>
            </a:r>
          </a:p>
          <a:p>
            <a:pPr>
              <a:buFont typeface="Wingdings" panose="05000000000000000000" pitchFamily="2" charset="2"/>
              <a:buChar char="Ø"/>
            </a:pPr>
            <a:r>
              <a:rPr lang="en-IN" sz="1800" dirty="0"/>
              <a:t>iii. Third generation - visible light cure.</a:t>
            </a:r>
          </a:p>
          <a:p>
            <a:pPr>
              <a:buFont typeface="Wingdings" panose="05000000000000000000" pitchFamily="2" charset="2"/>
              <a:buChar char="Ø"/>
            </a:pPr>
            <a:r>
              <a:rPr lang="en-IN" sz="1800" dirty="0"/>
              <a:t>iv. Fourth generation- contain fluorides</a:t>
            </a:r>
          </a:p>
          <a:p>
            <a:endParaRPr lang="en-IN" dirty="0"/>
          </a:p>
        </p:txBody>
      </p:sp>
    </p:spTree>
    <p:extLst>
      <p:ext uri="{BB962C8B-B14F-4D97-AF65-F5344CB8AC3E}">
        <p14:creationId xmlns:p14="http://schemas.microsoft.com/office/powerpoint/2010/main" val="161450346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68F82-9A8B-420F-AF94-90634AE2EAF0}"/>
              </a:ext>
            </a:extLst>
          </p:cNvPr>
          <p:cNvSpPr>
            <a:spLocks noGrp="1"/>
          </p:cNvSpPr>
          <p:nvPr>
            <p:ph type="title"/>
          </p:nvPr>
        </p:nvSpPr>
        <p:spPr/>
        <p:txBody>
          <a:bodyPr>
            <a:normAutofit/>
          </a:bodyPr>
          <a:lstStyle/>
          <a:p>
            <a:r>
              <a:rPr lang="en-IN" dirty="0"/>
              <a:t>TYPES OF FISSURE SEALENT</a:t>
            </a:r>
          </a:p>
        </p:txBody>
      </p:sp>
      <p:graphicFrame>
        <p:nvGraphicFramePr>
          <p:cNvPr id="5" name="Content Placeholder 4">
            <a:extLst>
              <a:ext uri="{FF2B5EF4-FFF2-40B4-BE49-F238E27FC236}">
                <a16:creationId xmlns:a16="http://schemas.microsoft.com/office/drawing/2014/main" id="{9DE9B9FC-9627-446B-ACF3-944D7096B157}"/>
              </a:ext>
            </a:extLst>
          </p:cNvPr>
          <p:cNvGraphicFramePr>
            <a:graphicFrameLocks noGrp="1"/>
          </p:cNvGraphicFramePr>
          <p:nvPr>
            <p:ph idx="1"/>
            <p:extLst>
              <p:ext uri="{D42A27DB-BD31-4B8C-83A1-F6EECF244321}">
                <p14:modId xmlns:p14="http://schemas.microsoft.com/office/powerpoint/2010/main" val="3390206022"/>
              </p:ext>
            </p:extLst>
          </p:nvPr>
        </p:nvGraphicFramePr>
        <p:xfrm>
          <a:off x="1143000" y="1276350"/>
          <a:ext cx="7166522" cy="31575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1990638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7EDF7-DA3A-436C-B86F-83D2851D7CAC}"/>
              </a:ext>
            </a:extLst>
          </p:cNvPr>
          <p:cNvSpPr>
            <a:spLocks noGrp="1"/>
          </p:cNvSpPr>
          <p:nvPr>
            <p:ph type="title"/>
          </p:nvPr>
        </p:nvSpPr>
        <p:spPr>
          <a:xfrm>
            <a:off x="1371600" y="495300"/>
            <a:ext cx="7498080" cy="857250"/>
          </a:xfrm>
        </p:spPr>
        <p:txBody>
          <a:bodyPr>
            <a:normAutofit fontScale="90000"/>
          </a:bodyPr>
          <a:lstStyle/>
          <a:p>
            <a:r>
              <a:rPr lang="en-IN" b="1" dirty="0"/>
              <a:t>Resin based </a:t>
            </a:r>
            <a:r>
              <a:rPr lang="en-IN" b="1" dirty="0" err="1"/>
              <a:t>sealents</a:t>
            </a:r>
            <a:br>
              <a:rPr lang="en-IN" dirty="0"/>
            </a:br>
            <a:endParaRPr lang="en-IN" dirty="0"/>
          </a:p>
        </p:txBody>
      </p:sp>
      <p:sp>
        <p:nvSpPr>
          <p:cNvPr id="3" name="Content Placeholder 2">
            <a:extLst>
              <a:ext uri="{FF2B5EF4-FFF2-40B4-BE49-F238E27FC236}">
                <a16:creationId xmlns:a16="http://schemas.microsoft.com/office/drawing/2014/main" id="{C79FBFB2-D57E-4435-959C-CE4B12BAD085}"/>
              </a:ext>
            </a:extLst>
          </p:cNvPr>
          <p:cNvSpPr>
            <a:spLocks noGrp="1"/>
          </p:cNvSpPr>
          <p:nvPr>
            <p:ph idx="1"/>
          </p:nvPr>
        </p:nvSpPr>
        <p:spPr>
          <a:xfrm>
            <a:off x="1371600" y="1485900"/>
            <a:ext cx="7498080" cy="3600450"/>
          </a:xfrm>
        </p:spPr>
        <p:txBody>
          <a:bodyPr>
            <a:normAutofit fontScale="62500" lnSpcReduction="20000"/>
          </a:bodyPr>
          <a:lstStyle/>
          <a:p>
            <a:pPr>
              <a:buNone/>
            </a:pPr>
            <a:r>
              <a:rPr lang="en-IN" b="1" dirty="0"/>
              <a:t>POLYURETHANES </a:t>
            </a:r>
          </a:p>
          <a:p>
            <a:pPr>
              <a:buNone/>
            </a:pPr>
            <a:endParaRPr lang="en-IN" b="1" dirty="0"/>
          </a:p>
          <a:p>
            <a:r>
              <a:rPr lang="en-IN" dirty="0"/>
              <a:t>first resin cement commercially marketed.</a:t>
            </a:r>
          </a:p>
          <a:p>
            <a:r>
              <a:rPr lang="en-IN" dirty="0"/>
              <a:t> Too soft and totally disintegrated in the mouth after 2 or 3 months</a:t>
            </a:r>
          </a:p>
          <a:p>
            <a:endParaRPr lang="en-IN" dirty="0"/>
          </a:p>
          <a:p>
            <a:pPr marL="0" indent="0">
              <a:buNone/>
            </a:pPr>
            <a:endParaRPr lang="en-IN" dirty="0"/>
          </a:p>
          <a:p>
            <a:pPr marL="0" indent="0">
              <a:buNone/>
            </a:pPr>
            <a:r>
              <a:rPr lang="en-IN" sz="2800" b="1" dirty="0"/>
              <a:t>CYANOACRYLATES</a:t>
            </a:r>
          </a:p>
          <a:p>
            <a:pPr marL="0" indent="0">
              <a:buNone/>
            </a:pPr>
            <a:endParaRPr lang="en-IN" sz="2800" dirty="0"/>
          </a:p>
          <a:p>
            <a:r>
              <a:rPr lang="en-IN" dirty="0"/>
              <a:t>Disintegrated after a slightly longer time.</a:t>
            </a:r>
          </a:p>
          <a:p>
            <a:r>
              <a:rPr lang="en-IN" dirty="0"/>
              <a:t>use has been discontinued on account of low shelf-life and high instability.</a:t>
            </a:r>
          </a:p>
          <a:p>
            <a:endParaRPr lang="en-IN" dirty="0"/>
          </a:p>
        </p:txBody>
      </p:sp>
      <p:pic>
        <p:nvPicPr>
          <p:cNvPr id="4" name="Picture 3" descr="RESIN BSD SEALNT.jpg"/>
          <p:cNvPicPr>
            <a:picLocks noChangeAspect="1"/>
          </p:cNvPicPr>
          <p:nvPr/>
        </p:nvPicPr>
        <p:blipFill>
          <a:blip r:embed="rId2"/>
          <a:srcRect l="11119" t="30531" r="8763" b="16372"/>
          <a:stretch>
            <a:fillRect/>
          </a:stretch>
        </p:blipFill>
        <p:spPr>
          <a:xfrm>
            <a:off x="6324600" y="666750"/>
            <a:ext cx="2590800" cy="1143000"/>
          </a:xfrm>
          <a:prstGeom prst="rect">
            <a:avLst/>
          </a:prstGeom>
        </p:spPr>
      </p:pic>
    </p:spTree>
    <p:extLst>
      <p:ext uri="{BB962C8B-B14F-4D97-AF65-F5344CB8AC3E}">
        <p14:creationId xmlns:p14="http://schemas.microsoft.com/office/powerpoint/2010/main" val="37899109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A35CC0-3BA0-40D8-8ED7-6CF47B40E967}"/>
              </a:ext>
            </a:extLst>
          </p:cNvPr>
          <p:cNvSpPr>
            <a:spLocks noGrp="1"/>
          </p:cNvSpPr>
          <p:nvPr>
            <p:ph idx="1"/>
          </p:nvPr>
        </p:nvSpPr>
        <p:spPr>
          <a:xfrm>
            <a:off x="1435608" y="514350"/>
            <a:ext cx="7498080" cy="3600450"/>
          </a:xfrm>
        </p:spPr>
        <p:txBody>
          <a:bodyPr>
            <a:normAutofit/>
          </a:bodyPr>
          <a:lstStyle/>
          <a:p>
            <a:pPr>
              <a:buNone/>
            </a:pPr>
            <a:r>
              <a:rPr lang="en-IN" sz="2600" b="1" dirty="0"/>
              <a:t> </a:t>
            </a:r>
            <a:r>
              <a:rPr lang="en-IN" sz="2400" b="1" dirty="0"/>
              <a:t>BISPHENOL  GLYCIDYL METHYLACRYLATE (BIS-GMA</a:t>
            </a:r>
            <a:r>
              <a:rPr lang="en-IN" sz="2600" b="1" dirty="0"/>
              <a:t>)</a:t>
            </a:r>
          </a:p>
          <a:p>
            <a:pPr marL="0" indent="0">
              <a:buNone/>
            </a:pPr>
            <a:endParaRPr lang="en-IN" dirty="0"/>
          </a:p>
          <a:p>
            <a:r>
              <a:rPr lang="en-IN" sz="2400" dirty="0"/>
              <a:t>It is a mixture of Bis-GMA and methyl methacrylate. </a:t>
            </a:r>
          </a:p>
          <a:p>
            <a:r>
              <a:rPr lang="en-IN" sz="2400" dirty="0" err="1"/>
              <a:t>Nuva</a:t>
            </a:r>
            <a:r>
              <a:rPr lang="en-IN" sz="2400" dirty="0"/>
              <a:t>-Seal  ( 1972) - first successful commercial sealant to be placed on the market.</a:t>
            </a:r>
          </a:p>
          <a:p>
            <a:pPr marL="0" indent="0">
              <a:buNone/>
            </a:pPr>
            <a:endParaRPr lang="en-IN" dirty="0"/>
          </a:p>
        </p:txBody>
      </p:sp>
      <p:pic>
        <p:nvPicPr>
          <p:cNvPr id="4" name="Picture 3" descr="RB DSL.jpg"/>
          <p:cNvPicPr>
            <a:picLocks noChangeAspect="1"/>
          </p:cNvPicPr>
          <p:nvPr/>
        </p:nvPicPr>
        <p:blipFill>
          <a:blip r:embed="rId2"/>
          <a:srcRect t="15333" b="18000"/>
          <a:stretch>
            <a:fillRect/>
          </a:stretch>
        </p:blipFill>
        <p:spPr>
          <a:xfrm>
            <a:off x="2133600" y="3333750"/>
            <a:ext cx="2171700" cy="1447800"/>
          </a:xfrm>
          <a:prstGeom prst="rect">
            <a:avLst/>
          </a:prstGeom>
        </p:spPr>
      </p:pic>
      <p:pic>
        <p:nvPicPr>
          <p:cNvPr id="5" name="Picture 4" descr="RBD SLRS.jpg"/>
          <p:cNvPicPr>
            <a:picLocks noChangeAspect="1"/>
          </p:cNvPicPr>
          <p:nvPr/>
        </p:nvPicPr>
        <p:blipFill>
          <a:blip r:embed="rId3"/>
          <a:srcRect l="9322" t="19556" r="13020" b="12791"/>
          <a:stretch>
            <a:fillRect/>
          </a:stretch>
        </p:blipFill>
        <p:spPr>
          <a:xfrm>
            <a:off x="5638800" y="2876550"/>
            <a:ext cx="2895600" cy="1838476"/>
          </a:xfrm>
          <a:prstGeom prst="rect">
            <a:avLst/>
          </a:prstGeom>
        </p:spPr>
      </p:pic>
    </p:spTree>
    <p:extLst>
      <p:ext uri="{BB962C8B-B14F-4D97-AF65-F5344CB8AC3E}">
        <p14:creationId xmlns:p14="http://schemas.microsoft.com/office/powerpoint/2010/main" val="404647555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AB22D0-5C3D-404E-9A84-0427114A622E}"/>
              </a:ext>
            </a:extLst>
          </p:cNvPr>
          <p:cNvSpPr>
            <a:spLocks noGrp="1"/>
          </p:cNvSpPr>
          <p:nvPr>
            <p:ph idx="1"/>
          </p:nvPr>
        </p:nvSpPr>
        <p:spPr>
          <a:xfrm>
            <a:off x="1435608" y="666750"/>
            <a:ext cx="7498080" cy="3600450"/>
          </a:xfrm>
        </p:spPr>
        <p:txBody>
          <a:bodyPr>
            <a:normAutofit fontScale="70000" lnSpcReduction="20000"/>
          </a:bodyPr>
          <a:lstStyle/>
          <a:p>
            <a:pPr>
              <a:buNone/>
            </a:pPr>
            <a:r>
              <a:rPr lang="en-IN" sz="4000" b="1" dirty="0"/>
              <a:t>Advantages</a:t>
            </a:r>
          </a:p>
          <a:p>
            <a:r>
              <a:rPr lang="en-IN" dirty="0"/>
              <a:t>They are bonded to underlying enamel.</a:t>
            </a:r>
          </a:p>
          <a:p>
            <a:r>
              <a:rPr lang="en-IN" dirty="0"/>
              <a:t>They form a tight seal, which prevents leakage of nutrients to the microflora in deeper parts of the fissure. </a:t>
            </a:r>
          </a:p>
          <a:p>
            <a:r>
              <a:rPr lang="en-IN" dirty="0"/>
              <a:t> Greater longevity.</a:t>
            </a:r>
          </a:p>
          <a:p>
            <a:pPr>
              <a:buNone/>
            </a:pPr>
            <a:endParaRPr lang="en-IN" dirty="0"/>
          </a:p>
          <a:p>
            <a:pPr marL="0" indent="0">
              <a:buNone/>
            </a:pPr>
            <a:r>
              <a:rPr lang="en-IN" sz="3400" b="1" dirty="0"/>
              <a:t>Clinical limitation</a:t>
            </a:r>
          </a:p>
          <a:p>
            <a:r>
              <a:rPr lang="en-IN" dirty="0"/>
              <a:t>Difficulty of handling in a moist environment.</a:t>
            </a:r>
          </a:p>
          <a:p>
            <a:r>
              <a:rPr lang="en-IN" dirty="0"/>
              <a:t>salivary contamination will result in failure of the sealant.</a:t>
            </a:r>
          </a:p>
          <a:p>
            <a:endParaRPr lang="en-IN" dirty="0"/>
          </a:p>
        </p:txBody>
      </p:sp>
    </p:spTree>
    <p:extLst>
      <p:ext uri="{BB962C8B-B14F-4D97-AF65-F5344CB8AC3E}">
        <p14:creationId xmlns:p14="http://schemas.microsoft.com/office/powerpoint/2010/main" val="138159163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EE8F4-B6F4-4917-BE3A-0EE240E9A4CF}"/>
              </a:ext>
            </a:extLst>
          </p:cNvPr>
          <p:cNvSpPr>
            <a:spLocks noGrp="1"/>
          </p:cNvSpPr>
          <p:nvPr>
            <p:ph type="title"/>
          </p:nvPr>
        </p:nvSpPr>
        <p:spPr/>
        <p:txBody>
          <a:bodyPr/>
          <a:lstStyle/>
          <a:p>
            <a:r>
              <a:rPr lang="en-IN" sz="2400" b="1" dirty="0">
                <a:latin typeface="Times New Roman" panose="02020603050405020304" pitchFamily="18" charset="0"/>
                <a:ea typeface="Calibri" panose="020F0502020204030204" pitchFamily="34" charset="0"/>
                <a:cs typeface="Times New Roman" panose="02020603050405020304" pitchFamily="18" charset="0"/>
              </a:rPr>
              <a:t>GLASS IONOMER SEALANTS</a:t>
            </a:r>
            <a:endParaRPr lang="en-IN" dirty="0"/>
          </a:p>
        </p:txBody>
      </p:sp>
      <p:sp>
        <p:nvSpPr>
          <p:cNvPr id="3" name="Content Placeholder 2">
            <a:extLst>
              <a:ext uri="{FF2B5EF4-FFF2-40B4-BE49-F238E27FC236}">
                <a16:creationId xmlns:a16="http://schemas.microsoft.com/office/drawing/2014/main" id="{7D927829-E1DB-4D09-B187-3DF4C0787BE0}"/>
              </a:ext>
            </a:extLst>
          </p:cNvPr>
          <p:cNvSpPr>
            <a:spLocks noGrp="1"/>
          </p:cNvSpPr>
          <p:nvPr>
            <p:ph idx="1"/>
          </p:nvPr>
        </p:nvSpPr>
        <p:spPr>
          <a:xfrm>
            <a:off x="1435608" y="1085850"/>
            <a:ext cx="5193792" cy="4057650"/>
          </a:xfrm>
        </p:spPr>
        <p:txBody>
          <a:bodyPr>
            <a:normAutofit fontScale="47500" lnSpcReduction="20000"/>
          </a:bodyPr>
          <a:lstStyle/>
          <a:p>
            <a:pPr algn="just">
              <a:lnSpc>
                <a:spcPct val="150000"/>
              </a:lnSpc>
            </a:pPr>
            <a:r>
              <a:rPr lang="en-IN" dirty="0">
                <a:latin typeface="Times New Roman" panose="02020603050405020304" pitchFamily="18" charset="0"/>
                <a:ea typeface="Calibri" panose="020F0502020204030204" pitchFamily="34" charset="0"/>
                <a:cs typeface="Times New Roman" panose="02020603050405020304" pitchFamily="18" charset="0"/>
              </a:rPr>
              <a:t> An alternative to resin sealants, ( Where resin sealants are contraindicated)</a:t>
            </a:r>
          </a:p>
          <a:p>
            <a:pPr algn="just">
              <a:lnSpc>
                <a:spcPct val="150000"/>
              </a:lnSpc>
              <a:buNone/>
            </a:pPr>
            <a:r>
              <a:rPr lang="en-IN" b="1" u="sng" dirty="0">
                <a:latin typeface="Times New Roman" panose="02020603050405020304" pitchFamily="18" charset="0"/>
                <a:ea typeface="Calibri" panose="020F0502020204030204" pitchFamily="34" charset="0"/>
                <a:cs typeface="Times New Roman" panose="02020603050405020304" pitchFamily="18" charset="0"/>
              </a:rPr>
              <a:t>Indication</a:t>
            </a:r>
            <a:endParaRPr lang="en-IN" sz="1100" b="1" u="sng"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Wingdings" panose="05000000000000000000" pitchFamily="2" charset="2"/>
              <a:buChar char=""/>
            </a:pPr>
            <a:r>
              <a:rPr lang="en-IN" dirty="0">
                <a:latin typeface="Times New Roman" panose="02020603050405020304" pitchFamily="18" charset="0"/>
                <a:ea typeface="Calibri" panose="020F0502020204030204" pitchFamily="34" charset="0"/>
                <a:cs typeface="Times New Roman" panose="02020603050405020304" pitchFamily="18" charset="0"/>
              </a:rPr>
              <a:t>primary molars have deeply pitted or fissured surfaces</a:t>
            </a:r>
            <a:endParaRPr lang="en-IN"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Wingdings" panose="05000000000000000000" pitchFamily="2" charset="2"/>
              <a:buChar char=""/>
            </a:pPr>
            <a:r>
              <a:rPr lang="en-IN" dirty="0">
                <a:latin typeface="Times New Roman" panose="02020603050405020304" pitchFamily="18" charset="0"/>
                <a:ea typeface="Calibri" panose="020F0502020204030204" pitchFamily="34" charset="0"/>
                <a:cs typeface="Times New Roman" panose="02020603050405020304" pitchFamily="18" charset="0"/>
              </a:rPr>
              <a:t>In cases where isolation may be difficult</a:t>
            </a:r>
            <a:endParaRPr lang="en-IN"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Wingdings" panose="05000000000000000000" pitchFamily="2" charset="2"/>
              <a:buChar char=""/>
            </a:pPr>
            <a:r>
              <a:rPr lang="en-IN" dirty="0">
                <a:latin typeface="Times New Roman" panose="02020603050405020304" pitchFamily="18" charset="0"/>
                <a:ea typeface="Calibri" panose="020F0502020204030204" pitchFamily="34" charset="0"/>
                <a:cs typeface="Times New Roman" panose="02020603050405020304" pitchFamily="18" charset="0"/>
              </a:rPr>
              <a:t>Treatment of permanent first or second molars that have not fully emerged</a:t>
            </a:r>
            <a:endParaRPr lang="en-IN"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Wingdings" panose="05000000000000000000" pitchFamily="2" charset="2"/>
              <a:buChar char=""/>
            </a:pPr>
            <a:r>
              <a:rPr lang="en-IN" dirty="0">
                <a:latin typeface="Times New Roman" panose="02020603050405020304" pitchFamily="18" charset="0"/>
                <a:ea typeface="Calibri" panose="020F0502020204030204" pitchFamily="34" charset="0"/>
                <a:cs typeface="Times New Roman" panose="02020603050405020304" pitchFamily="18" charset="0"/>
              </a:rPr>
              <a:t>Situations where a “transitional” sealant may be considered before placement of a “permanent” resin sealant </a:t>
            </a:r>
            <a:endParaRPr lang="en-IN" sz="1100" dirty="0">
              <a:latin typeface="Calibri" panose="020F0502020204030204" pitchFamily="34" charset="0"/>
              <a:ea typeface="Calibri" panose="020F0502020204030204" pitchFamily="34" charset="0"/>
              <a:cs typeface="Times New Roman" panose="02020603050405020304" pitchFamily="18" charset="0"/>
            </a:endParaRPr>
          </a:p>
          <a:p>
            <a:endParaRPr lang="en-IN" dirty="0"/>
          </a:p>
        </p:txBody>
      </p:sp>
      <p:pic>
        <p:nvPicPr>
          <p:cNvPr id="34818" name="Picture 2" descr="https://encrypted-tbn0.gstatic.com/images?q=tbn%3AANd9GcRJdjt1mHrhG8h22L5TzMa0NN3UfLcF2a_HqaKs7Sle-lRzBEsm"/>
          <p:cNvPicPr>
            <a:picLocks noChangeAspect="1" noChangeArrowheads="1"/>
          </p:cNvPicPr>
          <p:nvPr/>
        </p:nvPicPr>
        <p:blipFill>
          <a:blip r:embed="rId2"/>
          <a:srcRect l="6154" t="9368" r="3077" b="6323"/>
          <a:stretch>
            <a:fillRect/>
          </a:stretch>
        </p:blipFill>
        <p:spPr bwMode="auto">
          <a:xfrm>
            <a:off x="6705600" y="1657350"/>
            <a:ext cx="2397760" cy="1828800"/>
          </a:xfrm>
          <a:prstGeom prst="rect">
            <a:avLst/>
          </a:prstGeom>
          <a:noFill/>
        </p:spPr>
      </p:pic>
    </p:spTree>
    <p:extLst>
      <p:ext uri="{BB962C8B-B14F-4D97-AF65-F5344CB8AC3E}">
        <p14:creationId xmlns:p14="http://schemas.microsoft.com/office/powerpoint/2010/main" val="76023185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TotalTime>
  <Words>4155</Words>
  <Application>Microsoft Office PowerPoint</Application>
  <PresentationFormat>On-screen Show (16:9)</PresentationFormat>
  <Paragraphs>696</Paragraphs>
  <Slides>106</Slides>
  <Notes>6</Notes>
  <HiddenSlides>0</HiddenSlides>
  <MMClips>2</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106</vt:i4>
      </vt:variant>
    </vt:vector>
  </HeadingPairs>
  <TitlesOfParts>
    <vt:vector size="117" baseType="lpstr">
      <vt:lpstr>Calibri</vt:lpstr>
      <vt:lpstr>Century</vt:lpstr>
      <vt:lpstr>Century Gothic</vt:lpstr>
      <vt:lpstr>Comic Sans MS</vt:lpstr>
      <vt:lpstr>Times New Roman</vt:lpstr>
      <vt:lpstr>Tw Cen MT</vt:lpstr>
      <vt:lpstr>Verdana</vt:lpstr>
      <vt:lpstr>Wingdings</vt:lpstr>
      <vt:lpstr>Wingdings 2</vt:lpstr>
      <vt:lpstr>Solstice</vt:lpstr>
      <vt:lpstr>Packager Shell Object</vt:lpstr>
      <vt:lpstr>PowerPoint Presentation</vt:lpstr>
      <vt:lpstr>Contents</vt:lpstr>
      <vt:lpstr>Introduction</vt:lpstr>
      <vt:lpstr>PowerPoint Presentation</vt:lpstr>
      <vt:lpstr>Aims of prevention</vt:lpstr>
      <vt:lpstr>Needs for prevention</vt:lpstr>
      <vt:lpstr>LEVELS OF PREVENTION</vt:lpstr>
      <vt:lpstr>    Primordial prevention</vt:lpstr>
      <vt:lpstr>Primary prevention</vt:lpstr>
      <vt:lpstr>Secondary prevention</vt:lpstr>
      <vt:lpstr>Tertiary prevention</vt:lpstr>
      <vt:lpstr>PowerPoint Presentation</vt:lpstr>
      <vt:lpstr>                               Preventive measures of caries control                               ds for caries control </vt:lpstr>
      <vt:lpstr>Chemical measures</vt:lpstr>
      <vt:lpstr>FLUORIDE</vt:lpstr>
      <vt:lpstr>PowerPoint Presentation</vt:lpstr>
      <vt:lpstr>Role of   fluoride  in dental caries</vt:lpstr>
      <vt:lpstr>Increase enamel resistance or reduction in enamel solubility </vt:lpstr>
      <vt:lpstr>PowerPoint Presentation</vt:lpstr>
      <vt:lpstr>Interfere with plaque microorganisms</vt:lpstr>
      <vt:lpstr>FLUORIDE DELIVERY METHODS</vt:lpstr>
      <vt:lpstr>TOPICAL FLUORIDES</vt:lpstr>
      <vt:lpstr>PROFESSIONALY APPLIED COMPOUNDS </vt:lpstr>
      <vt:lpstr>AQUOUS SOLUTION AND GELS </vt:lpstr>
      <vt:lpstr>Silver diamine fluoride</vt:lpstr>
      <vt:lpstr>HOW TO USE </vt:lpstr>
      <vt:lpstr>PowerPoint Presentation</vt:lpstr>
      <vt:lpstr>Fluoride varnish</vt:lpstr>
      <vt:lpstr>PowerPoint Presentation</vt:lpstr>
      <vt:lpstr>Advantages</vt:lpstr>
      <vt:lpstr>Disadvantages</vt:lpstr>
      <vt:lpstr>PowerPoint Presentation</vt:lpstr>
      <vt:lpstr>Self applied fluorides</vt:lpstr>
      <vt:lpstr>PowerPoint Presentation</vt:lpstr>
      <vt:lpstr>Types of dentifrices</vt:lpstr>
      <vt:lpstr>Fluoride mouth rinses</vt:lpstr>
      <vt:lpstr>Sodium fluoride mouth rinses </vt:lpstr>
      <vt:lpstr>Fluoride gels</vt:lpstr>
      <vt:lpstr>SYSTEMIC FLUORIDES</vt:lpstr>
      <vt:lpstr>PowerPoint Presentation</vt:lpstr>
      <vt:lpstr> </vt:lpstr>
      <vt:lpstr>Toxicity of fluoride</vt:lpstr>
      <vt:lpstr>Iodine</vt:lpstr>
      <vt:lpstr>PowerPoint Presentation</vt:lpstr>
      <vt:lpstr>BIS-BIGUANIDES </vt:lpstr>
      <vt:lpstr>PowerPoint Presentation</vt:lpstr>
      <vt:lpstr>Mode  of action </vt:lpstr>
      <vt:lpstr>Disadvantages: </vt:lpstr>
      <vt:lpstr>ALEXIDINE</vt:lpstr>
      <vt:lpstr>Silver nitrate</vt:lpstr>
      <vt:lpstr>ZINC CHLORIDE AND POTASSIUM FERROCYANIDE </vt:lpstr>
      <vt:lpstr>   Amorphous calcium phosphate(ACP) </vt:lpstr>
      <vt:lpstr>Vitamin K</vt:lpstr>
      <vt:lpstr>Substance which interfere with bacterial growth and metabolism </vt:lpstr>
      <vt:lpstr>Chlorophyll </vt:lpstr>
      <vt:lpstr>Nitrofurans </vt:lpstr>
      <vt:lpstr>ANTIBIOTICS </vt:lpstr>
      <vt:lpstr>ERYTHOMYCIN </vt:lpstr>
      <vt:lpstr>PowerPoint Presentation</vt:lpstr>
      <vt:lpstr>TETRACYCLINE </vt:lpstr>
      <vt:lpstr>Probiotics</vt:lpstr>
      <vt:lpstr>Mechanism of action</vt:lpstr>
      <vt:lpstr>NUTRITIONAL MEASURES </vt:lpstr>
      <vt:lpstr>DIETARY ANALYSIS </vt:lpstr>
      <vt:lpstr>Diet analysis program consists  </vt:lpstr>
      <vt:lpstr>PowerPoint Presentation</vt:lpstr>
      <vt:lpstr>PowerPoint Presentation</vt:lpstr>
      <vt:lpstr>DIETARY COUNSELLING  </vt:lpstr>
      <vt:lpstr>PowerPoint Presentation</vt:lpstr>
      <vt:lpstr>PowerPoint Presentation</vt:lpstr>
      <vt:lpstr>PowerPoint Presentation</vt:lpstr>
      <vt:lpstr>Food with anticariogenic effects</vt:lpstr>
      <vt:lpstr>SUGAR SUBSTITUTES</vt:lpstr>
      <vt:lpstr>Types of sweetners</vt:lpstr>
      <vt:lpstr>Xylitol</vt:lpstr>
      <vt:lpstr>Sorbitol</vt:lpstr>
      <vt:lpstr>Coupling sugar </vt:lpstr>
      <vt:lpstr>Saccharin</vt:lpstr>
      <vt:lpstr>MECHANICAL MEASURES </vt:lpstr>
      <vt:lpstr>TOOTHBRUSH </vt:lpstr>
      <vt:lpstr>BASS TECHNIQUE </vt:lpstr>
      <vt:lpstr>PowerPoint Presentation</vt:lpstr>
      <vt:lpstr>Advantages </vt:lpstr>
      <vt:lpstr>DENTAL FOLSS </vt:lpstr>
      <vt:lpstr>PowerPoint Presentation</vt:lpstr>
      <vt:lpstr>WOODEN TOOTHPICKS </vt:lpstr>
      <vt:lpstr>Disadvantages of toothpicks </vt:lpstr>
      <vt:lpstr>Enameloplasty</vt:lpstr>
      <vt:lpstr>PIT AND FISSURE SEALANTS ( Bodecker 1929) </vt:lpstr>
      <vt:lpstr>PowerPoint Presentation</vt:lpstr>
      <vt:lpstr>Indications of pit &amp; fissure sealants</vt:lpstr>
      <vt:lpstr>Contraindications </vt:lpstr>
      <vt:lpstr>PowerPoint Presentation</vt:lpstr>
      <vt:lpstr>Generations of sealants: </vt:lpstr>
      <vt:lpstr>TYPES OF FISSURE SEALENT</vt:lpstr>
      <vt:lpstr>Resin based sealents </vt:lpstr>
      <vt:lpstr>PowerPoint Presentation</vt:lpstr>
      <vt:lpstr>PowerPoint Presentation</vt:lpstr>
      <vt:lpstr>GLASS IONOMER SEALANTS</vt:lpstr>
      <vt:lpstr> </vt:lpstr>
      <vt:lpstr>FLUORIDE-RELEASING SEALANTS </vt:lpstr>
      <vt:lpstr>Atraumatic Restorative Treatment ( ART)</vt:lpstr>
      <vt:lpstr>GOALS OF ART</vt:lpstr>
      <vt:lpstr>Principle of ART</vt:lpstr>
      <vt:lpstr>Indication</vt:lpstr>
      <vt:lpstr>Contraindications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Caries prevention and management</dc:title>
  <dc:creator>ace</dc:creator>
  <cp:lastModifiedBy>Nitika Disodia</cp:lastModifiedBy>
  <cp:revision>397</cp:revision>
  <dcterms:created xsi:type="dcterms:W3CDTF">2019-12-17T18:42:04Z</dcterms:created>
  <dcterms:modified xsi:type="dcterms:W3CDTF">2022-08-09T06:23:33Z</dcterms:modified>
</cp:coreProperties>
</file>