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photoAlbum layout="1pic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5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2-29T21:17:39.807" idx="1">
    <p:pos x="2832" y="1872"/>
    <p:text>it is  so beautiful  picture of my &amp; my didi .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E5327-674F-441A-B4C8-D96267D492E1}" type="datetimeFigureOut">
              <a:rPr lang="en-US" smtClean="0"/>
              <a:pPr/>
              <a:t>1/28/2017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75984-C999-4384-8463-5EF1BE3565D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2B066C-E995-482D-B0D4-4B886D15D7EA}" type="datetimeFigureOut">
              <a:rPr lang="en-US" smtClean="0"/>
              <a:pPr/>
              <a:t>1/28/2017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6699C-01C2-45C4-9531-00B205014C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2B066C-E995-482D-B0D4-4B886D15D7EA}" type="datetimeFigureOut">
              <a:rPr lang="en-US" smtClean="0"/>
              <a:pPr/>
              <a:t>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6699C-01C2-45C4-9531-00B205014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2B066C-E995-482D-B0D4-4B886D15D7EA}" type="datetimeFigureOut">
              <a:rPr lang="en-US" smtClean="0"/>
              <a:pPr/>
              <a:t>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6699C-01C2-45C4-9531-00B205014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2B066C-E995-482D-B0D4-4B886D15D7EA}" type="datetimeFigureOut">
              <a:rPr lang="en-US" smtClean="0"/>
              <a:pPr/>
              <a:t>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6699C-01C2-45C4-9531-00B205014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2B066C-E995-482D-B0D4-4B886D15D7EA}" type="datetimeFigureOut">
              <a:rPr lang="en-US" smtClean="0"/>
              <a:pPr/>
              <a:t>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6699C-01C2-45C4-9531-00B205014C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2B066C-E995-482D-B0D4-4B886D15D7EA}" type="datetimeFigureOut">
              <a:rPr lang="en-US" smtClean="0"/>
              <a:pPr/>
              <a:t>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6699C-01C2-45C4-9531-00B205014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2B066C-E995-482D-B0D4-4B886D15D7EA}" type="datetimeFigureOut">
              <a:rPr lang="en-US" smtClean="0"/>
              <a:pPr/>
              <a:t>1/28/2017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6699C-01C2-45C4-9531-00B205014C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2B066C-E995-482D-B0D4-4B886D15D7EA}" type="datetimeFigureOut">
              <a:rPr lang="en-US" smtClean="0"/>
              <a:pPr/>
              <a:t>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6699C-01C2-45C4-9531-00B205014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2B066C-E995-482D-B0D4-4B886D15D7EA}" type="datetimeFigureOut">
              <a:rPr lang="en-US" smtClean="0"/>
              <a:pPr/>
              <a:t>1/28/2017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6699C-01C2-45C4-9531-00B205014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2B066C-E995-482D-B0D4-4B886D15D7EA}" type="datetimeFigureOut">
              <a:rPr lang="en-US" smtClean="0"/>
              <a:pPr/>
              <a:t>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D6699C-01C2-45C4-9531-00B205014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3B2B066C-E995-482D-B0D4-4B886D15D7EA}" type="datetimeFigureOut">
              <a:rPr lang="en-US" smtClean="0"/>
              <a:pPr/>
              <a:t>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FD6699C-01C2-45C4-9531-00B205014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B2B066C-E995-482D-B0D4-4B886D15D7EA}" type="datetimeFigureOut">
              <a:rPr lang="en-US" smtClean="0"/>
              <a:pPr/>
              <a:t>1/28/2017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FD6699C-01C2-45C4-9531-00B205014C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5-05-31 12-13-23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2971800"/>
            <a:ext cx="4495800" cy="33528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ectangle 2"/>
          <p:cNvSpPr/>
          <p:nvPr/>
        </p:nvSpPr>
        <p:spPr>
          <a:xfrm>
            <a:off x="228600" y="228600"/>
            <a:ext cx="72138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Niharika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&amp;  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anamika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Metro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 Album</dc:title>
  <dc:creator>user</dc:creator>
  <cp:lastModifiedBy>user</cp:lastModifiedBy>
  <cp:revision>2</cp:revision>
  <dcterms:created xsi:type="dcterms:W3CDTF">2015-12-29T15:36:31Z</dcterms:created>
  <dcterms:modified xsi:type="dcterms:W3CDTF">2017-01-28T13:57:05Z</dcterms:modified>
</cp:coreProperties>
</file>